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8" r:id="rId2"/>
  </p:sldMasterIdLst>
  <p:notesMasterIdLst>
    <p:notesMasterId r:id="rId10"/>
  </p:notesMasterIdLst>
  <p:sldIdLst>
    <p:sldId id="256" r:id="rId3"/>
    <p:sldId id="321" r:id="rId4"/>
    <p:sldId id="258" r:id="rId5"/>
    <p:sldId id="264" r:id="rId6"/>
    <p:sldId id="326" r:id="rId7"/>
    <p:sldId id="299" r:id="rId8"/>
    <p:sldId id="31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79875" autoAdjust="0"/>
  </p:normalViewPr>
  <p:slideViewPr>
    <p:cSldViewPr snapToGrid="0">
      <p:cViewPr>
        <p:scale>
          <a:sx n="89" d="100"/>
          <a:sy n="89" d="100"/>
        </p:scale>
        <p:origin x="91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Total Mental Health</a:t>
            </a:r>
            <a:r>
              <a:rPr lang="en-US" baseline="0" dirty="0"/>
              <a:t> Calls For Service</a:t>
            </a:r>
          </a:p>
          <a:p>
            <a:pPr>
              <a:defRPr/>
            </a:pPr>
            <a:r>
              <a:rPr lang="en-US" baseline="0" dirty="0"/>
              <a:t>Jan to Jun Compared 2022 vs 2023</a:t>
            </a:r>
            <a:endParaRPr lang="en-US"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Sheet1!$A$2:$A$14</c:f>
              <c:strCache>
                <c:ptCount val="8"/>
                <c:pt idx="0">
                  <c:v>Jan</c:v>
                </c:pt>
                <c:pt idx="1">
                  <c:v>Feb</c:v>
                </c:pt>
                <c:pt idx="2">
                  <c:v>Mar</c:v>
                </c:pt>
                <c:pt idx="3">
                  <c:v>Apr</c:v>
                </c:pt>
                <c:pt idx="4">
                  <c:v>May</c:v>
                </c:pt>
                <c:pt idx="5">
                  <c:v>Jun</c:v>
                </c:pt>
                <c:pt idx="6">
                  <c:v>Jul</c:v>
                </c:pt>
                <c:pt idx="7">
                  <c:v>Aug</c:v>
                </c:pt>
              </c:strCache>
              <c:extLst/>
            </c:strRef>
          </c:cat>
          <c:val>
            <c:numRef>
              <c:f>Sheet1!$B$2:$B$14</c:f>
              <c:numCache>
                <c:formatCode>General</c:formatCode>
                <c:ptCount val="8"/>
                <c:pt idx="0">
                  <c:v>33</c:v>
                </c:pt>
                <c:pt idx="1">
                  <c:v>93</c:v>
                </c:pt>
                <c:pt idx="2">
                  <c:v>91</c:v>
                </c:pt>
                <c:pt idx="3">
                  <c:v>101</c:v>
                </c:pt>
                <c:pt idx="4">
                  <c:v>157</c:v>
                </c:pt>
                <c:pt idx="5">
                  <c:v>99</c:v>
                </c:pt>
                <c:pt idx="6">
                  <c:v>102</c:v>
                </c:pt>
                <c:pt idx="7">
                  <c:v>142</c:v>
                </c:pt>
              </c:numCache>
              <c:extLst/>
            </c:numRef>
          </c:val>
          <c:extLst>
            <c:ext xmlns:c16="http://schemas.microsoft.com/office/drawing/2014/chart" uri="{C3380CC4-5D6E-409C-BE32-E72D297353CC}">
              <c16:uniqueId val="{00000000-7C6E-4715-96AE-294A7447EFC0}"/>
            </c:ext>
          </c:extLst>
        </c:ser>
        <c:ser>
          <c:idx val="1"/>
          <c:order val="1"/>
          <c:tx>
            <c:strRef>
              <c:f>Sheet1!$C$1</c:f>
              <c:strCache>
                <c:ptCount val="1"/>
                <c:pt idx="0">
                  <c:v>2023</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Sheet1!$A$2:$A$14</c:f>
              <c:strCache>
                <c:ptCount val="8"/>
                <c:pt idx="0">
                  <c:v>Jan</c:v>
                </c:pt>
                <c:pt idx="1">
                  <c:v>Feb</c:v>
                </c:pt>
                <c:pt idx="2">
                  <c:v>Mar</c:v>
                </c:pt>
                <c:pt idx="3">
                  <c:v>Apr</c:v>
                </c:pt>
                <c:pt idx="4">
                  <c:v>May</c:v>
                </c:pt>
                <c:pt idx="5">
                  <c:v>Jun</c:v>
                </c:pt>
                <c:pt idx="6">
                  <c:v>Jul</c:v>
                </c:pt>
                <c:pt idx="7">
                  <c:v>Aug</c:v>
                </c:pt>
              </c:strCache>
              <c:extLst/>
            </c:strRef>
          </c:cat>
          <c:val>
            <c:numRef>
              <c:f>Sheet1!$C$2:$C$14</c:f>
              <c:numCache>
                <c:formatCode>General</c:formatCode>
                <c:ptCount val="8"/>
                <c:pt idx="0">
                  <c:v>98</c:v>
                </c:pt>
                <c:pt idx="1">
                  <c:v>82</c:v>
                </c:pt>
                <c:pt idx="2">
                  <c:v>83</c:v>
                </c:pt>
                <c:pt idx="3">
                  <c:v>93</c:v>
                </c:pt>
                <c:pt idx="4">
                  <c:v>120</c:v>
                </c:pt>
                <c:pt idx="5">
                  <c:v>100</c:v>
                </c:pt>
                <c:pt idx="6">
                  <c:v>76</c:v>
                </c:pt>
                <c:pt idx="7">
                  <c:v>69</c:v>
                </c:pt>
              </c:numCache>
              <c:extLst/>
            </c:numRef>
          </c:val>
          <c:extLst>
            <c:ext xmlns:c16="http://schemas.microsoft.com/office/drawing/2014/chart" uri="{C3380CC4-5D6E-409C-BE32-E72D297353CC}">
              <c16:uniqueId val="{00000001-7C6E-4715-96AE-294A7447EFC0}"/>
            </c:ext>
          </c:extLst>
        </c:ser>
        <c:dLbls>
          <c:showLegendKey val="0"/>
          <c:showVal val="1"/>
          <c:showCatName val="0"/>
          <c:showSerName val="0"/>
          <c:showPercent val="0"/>
          <c:showBubbleSize val="0"/>
        </c:dLbls>
        <c:gapWidth val="100"/>
        <c:overlap val="-24"/>
        <c:axId val="424456639"/>
        <c:axId val="424457119"/>
      </c:barChart>
      <c:dateAx>
        <c:axId val="424456639"/>
        <c:scaling>
          <c:orientation val="minMax"/>
        </c:scaling>
        <c:delete val="0"/>
        <c:axPos val="b"/>
        <c:numFmt formatCode="[$-409]mmm\-yy;@" sourceLinked="0"/>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24457119"/>
        <c:crosses val="autoZero"/>
        <c:auto val="0"/>
        <c:lblOffset val="100"/>
        <c:baseTimeUnit val="months"/>
        <c:majorUnit val="1"/>
      </c:dateAx>
      <c:valAx>
        <c:axId val="424457119"/>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24456639"/>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4554B1-493F-41AF-B1F7-082C5BCDB3EE}" type="doc">
      <dgm:prSet loTypeId="urn:microsoft.com/office/officeart/2008/layout/LinedList" loCatId="list" qsTypeId="urn:microsoft.com/office/officeart/2005/8/quickstyle/simple5" qsCatId="simple" csTypeId="urn:microsoft.com/office/officeart/2005/8/colors/accent5_2" csCatId="accent5" phldr="1"/>
      <dgm:spPr/>
      <dgm:t>
        <a:bodyPr/>
        <a:lstStyle/>
        <a:p>
          <a:endParaRPr lang="en-US"/>
        </a:p>
      </dgm:t>
    </dgm:pt>
    <dgm:pt modelId="{BEC64DDA-714F-4C82-92D0-77B31882052E}">
      <dgm:prSet phldrT="[Text]"/>
      <dgm:spPr/>
      <dgm:t>
        <a:bodyPr/>
        <a:lstStyle/>
        <a:p>
          <a:r>
            <a:rPr lang="en-US" dirty="0"/>
            <a:t>Mental Health Calls take 3 times longer than other calls </a:t>
          </a:r>
        </a:p>
      </dgm:t>
    </dgm:pt>
    <dgm:pt modelId="{DE81D2D8-BCA7-4B4F-9A2D-4035CD167433}" type="parTrans" cxnId="{50F29058-ADB7-42CC-8472-25419C07A16E}">
      <dgm:prSet/>
      <dgm:spPr/>
      <dgm:t>
        <a:bodyPr/>
        <a:lstStyle/>
        <a:p>
          <a:endParaRPr lang="en-US"/>
        </a:p>
      </dgm:t>
    </dgm:pt>
    <dgm:pt modelId="{E296825D-3589-470D-BD80-07A888B3E522}" type="sibTrans" cxnId="{50F29058-ADB7-42CC-8472-25419C07A16E}">
      <dgm:prSet/>
      <dgm:spPr/>
      <dgm:t>
        <a:bodyPr/>
        <a:lstStyle/>
        <a:p>
          <a:endParaRPr lang="en-US"/>
        </a:p>
      </dgm:t>
    </dgm:pt>
    <dgm:pt modelId="{ABA22FEB-A609-432C-9CF4-A602704B1EFD}">
      <dgm:prSet phldrT="[Text]"/>
      <dgm:spPr/>
      <dgm:t>
        <a:bodyPr/>
        <a:lstStyle/>
        <a:p>
          <a:r>
            <a:rPr lang="en-US" dirty="0"/>
            <a:t>Increase in mental health calls –Nationwide</a:t>
          </a:r>
        </a:p>
      </dgm:t>
    </dgm:pt>
    <dgm:pt modelId="{B7630452-1BC4-4C16-BD04-BC4FEC2B6F6A}" type="parTrans" cxnId="{FB04194E-7AB0-48CA-B716-36230AFBD389}">
      <dgm:prSet/>
      <dgm:spPr/>
      <dgm:t>
        <a:bodyPr/>
        <a:lstStyle/>
        <a:p>
          <a:endParaRPr lang="en-US"/>
        </a:p>
      </dgm:t>
    </dgm:pt>
    <dgm:pt modelId="{9B857F9A-0776-448D-8AEC-2E28088E363B}" type="sibTrans" cxnId="{FB04194E-7AB0-48CA-B716-36230AFBD389}">
      <dgm:prSet/>
      <dgm:spPr/>
      <dgm:t>
        <a:bodyPr/>
        <a:lstStyle/>
        <a:p>
          <a:endParaRPr lang="en-US"/>
        </a:p>
      </dgm:t>
    </dgm:pt>
    <dgm:pt modelId="{71D9AECC-BE0F-45D7-9FA4-9C31C9F27029}">
      <dgm:prSet phldrT="[Text]"/>
      <dgm:spPr/>
      <dgm:t>
        <a:bodyPr/>
        <a:lstStyle/>
        <a:p>
          <a:r>
            <a:rPr lang="en-US" dirty="0"/>
            <a:t>Specialized response to relieve patrol officers and paramedics</a:t>
          </a:r>
        </a:p>
      </dgm:t>
    </dgm:pt>
    <dgm:pt modelId="{B16DC1D6-8FF4-490F-8D5C-859E4CA9EB11}" type="parTrans" cxnId="{826C0537-BCF0-4C30-9B60-5D666AC23C4F}">
      <dgm:prSet/>
      <dgm:spPr/>
      <dgm:t>
        <a:bodyPr/>
        <a:lstStyle/>
        <a:p>
          <a:endParaRPr lang="en-US"/>
        </a:p>
      </dgm:t>
    </dgm:pt>
    <dgm:pt modelId="{CC6FE944-5946-4BD5-8A83-2902C7BF2D0B}" type="sibTrans" cxnId="{826C0537-BCF0-4C30-9B60-5D666AC23C4F}">
      <dgm:prSet/>
      <dgm:spPr/>
      <dgm:t>
        <a:bodyPr/>
        <a:lstStyle/>
        <a:p>
          <a:endParaRPr lang="en-US"/>
        </a:p>
      </dgm:t>
    </dgm:pt>
    <dgm:pt modelId="{2A15068E-D151-49EB-8915-9633E6441C18}">
      <dgm:prSet phldrT="[Text]"/>
      <dgm:spPr/>
      <dgm:t>
        <a:bodyPr/>
        <a:lstStyle/>
        <a:p>
          <a:r>
            <a:rPr lang="en-US" dirty="0"/>
            <a:t>Build trust with mental health patients</a:t>
          </a:r>
        </a:p>
      </dgm:t>
    </dgm:pt>
    <dgm:pt modelId="{B572AB76-1B79-4591-ACDF-D735DC3973AB}" type="parTrans" cxnId="{D8158598-6C52-4E91-89B1-09DD4E09472A}">
      <dgm:prSet/>
      <dgm:spPr/>
      <dgm:t>
        <a:bodyPr/>
        <a:lstStyle/>
        <a:p>
          <a:endParaRPr lang="en-US"/>
        </a:p>
      </dgm:t>
    </dgm:pt>
    <dgm:pt modelId="{D10C98D8-E100-4F16-A2A0-7641F5757565}" type="sibTrans" cxnId="{D8158598-6C52-4E91-89B1-09DD4E09472A}">
      <dgm:prSet/>
      <dgm:spPr/>
      <dgm:t>
        <a:bodyPr/>
        <a:lstStyle/>
        <a:p>
          <a:endParaRPr lang="en-US"/>
        </a:p>
      </dgm:t>
    </dgm:pt>
    <dgm:pt modelId="{12F76714-B828-4999-8AE4-6AAFF117CDFE}">
      <dgm:prSet phldrT="[Text]"/>
      <dgm:spPr/>
      <dgm:t>
        <a:bodyPr/>
        <a:lstStyle/>
        <a:p>
          <a:r>
            <a:rPr lang="en-US" dirty="0"/>
            <a:t>Remove barriers</a:t>
          </a:r>
        </a:p>
      </dgm:t>
    </dgm:pt>
    <dgm:pt modelId="{386B2BC5-5FE0-44BC-AE43-906A24C358DF}" type="parTrans" cxnId="{3CD65965-D3CE-437C-A73F-B924AAF0F49B}">
      <dgm:prSet/>
      <dgm:spPr/>
      <dgm:t>
        <a:bodyPr/>
        <a:lstStyle/>
        <a:p>
          <a:endParaRPr lang="en-US"/>
        </a:p>
      </dgm:t>
    </dgm:pt>
    <dgm:pt modelId="{A33FDE21-B885-49EC-A8C4-B0D13AC000C7}" type="sibTrans" cxnId="{3CD65965-D3CE-437C-A73F-B924AAF0F49B}">
      <dgm:prSet/>
      <dgm:spPr/>
      <dgm:t>
        <a:bodyPr/>
        <a:lstStyle/>
        <a:p>
          <a:endParaRPr lang="en-US"/>
        </a:p>
      </dgm:t>
    </dgm:pt>
    <dgm:pt modelId="{D756BF9C-3986-4239-BD74-D3A3FD9925AB}">
      <dgm:prSet phldrT="[Text]"/>
      <dgm:spPr/>
      <dgm:t>
        <a:bodyPr/>
        <a:lstStyle/>
        <a:p>
          <a:r>
            <a:rPr lang="en-US" dirty="0"/>
            <a:t>Follow up services</a:t>
          </a:r>
        </a:p>
      </dgm:t>
    </dgm:pt>
    <dgm:pt modelId="{3316531C-0CEE-4201-8895-A7B0338A1E82}" type="parTrans" cxnId="{7F1FBB31-D2D8-4037-BC49-AB9C142BB5B3}">
      <dgm:prSet/>
      <dgm:spPr/>
      <dgm:t>
        <a:bodyPr/>
        <a:lstStyle/>
        <a:p>
          <a:endParaRPr lang="en-US"/>
        </a:p>
      </dgm:t>
    </dgm:pt>
    <dgm:pt modelId="{A909F159-C1F7-4435-8296-37F82AB46716}" type="sibTrans" cxnId="{7F1FBB31-D2D8-4037-BC49-AB9C142BB5B3}">
      <dgm:prSet/>
      <dgm:spPr/>
      <dgm:t>
        <a:bodyPr/>
        <a:lstStyle/>
        <a:p>
          <a:endParaRPr lang="en-US"/>
        </a:p>
      </dgm:t>
    </dgm:pt>
    <dgm:pt modelId="{854FC0C3-5CC3-4692-AACA-BD1B81AF97F2}" type="pres">
      <dgm:prSet presAssocID="{C44554B1-493F-41AF-B1F7-082C5BCDB3EE}" presName="vert0" presStyleCnt="0">
        <dgm:presLayoutVars>
          <dgm:dir/>
          <dgm:animOne val="branch"/>
          <dgm:animLvl val="lvl"/>
        </dgm:presLayoutVars>
      </dgm:prSet>
      <dgm:spPr/>
    </dgm:pt>
    <dgm:pt modelId="{EF17E415-8DA8-4249-99C1-767C866FE9F7}" type="pres">
      <dgm:prSet presAssocID="{BEC64DDA-714F-4C82-92D0-77B31882052E}" presName="thickLine" presStyleLbl="alignNode1" presStyleIdx="0" presStyleCnt="6"/>
      <dgm:spPr/>
    </dgm:pt>
    <dgm:pt modelId="{70274B6B-1E77-474C-BCF3-F3A7EE56D8AD}" type="pres">
      <dgm:prSet presAssocID="{BEC64DDA-714F-4C82-92D0-77B31882052E}" presName="horz1" presStyleCnt="0"/>
      <dgm:spPr/>
    </dgm:pt>
    <dgm:pt modelId="{F2B8BE82-7C29-47CE-9BCD-0C2723266F29}" type="pres">
      <dgm:prSet presAssocID="{BEC64DDA-714F-4C82-92D0-77B31882052E}" presName="tx1" presStyleLbl="revTx" presStyleIdx="0" presStyleCnt="6"/>
      <dgm:spPr/>
    </dgm:pt>
    <dgm:pt modelId="{9EB6CE1B-9BCA-41C6-94E4-67FE525EDE5F}" type="pres">
      <dgm:prSet presAssocID="{BEC64DDA-714F-4C82-92D0-77B31882052E}" presName="vert1" presStyleCnt="0"/>
      <dgm:spPr/>
    </dgm:pt>
    <dgm:pt modelId="{1455C88E-7924-49A7-ACEE-F89F738E83EB}" type="pres">
      <dgm:prSet presAssocID="{ABA22FEB-A609-432C-9CF4-A602704B1EFD}" presName="thickLine" presStyleLbl="alignNode1" presStyleIdx="1" presStyleCnt="6"/>
      <dgm:spPr/>
    </dgm:pt>
    <dgm:pt modelId="{F79126EC-6B54-4A73-8269-1A7D670AD637}" type="pres">
      <dgm:prSet presAssocID="{ABA22FEB-A609-432C-9CF4-A602704B1EFD}" presName="horz1" presStyleCnt="0"/>
      <dgm:spPr/>
    </dgm:pt>
    <dgm:pt modelId="{6F3BD10C-72F7-4712-B81C-B1EE301ED058}" type="pres">
      <dgm:prSet presAssocID="{ABA22FEB-A609-432C-9CF4-A602704B1EFD}" presName="tx1" presStyleLbl="revTx" presStyleIdx="1" presStyleCnt="6"/>
      <dgm:spPr/>
    </dgm:pt>
    <dgm:pt modelId="{E0F817C3-482D-4C01-BDF2-A3AD462BAC61}" type="pres">
      <dgm:prSet presAssocID="{ABA22FEB-A609-432C-9CF4-A602704B1EFD}" presName="vert1" presStyleCnt="0"/>
      <dgm:spPr/>
    </dgm:pt>
    <dgm:pt modelId="{F6EE6D59-C8BD-4809-86C2-9D8D58CDF666}" type="pres">
      <dgm:prSet presAssocID="{71D9AECC-BE0F-45D7-9FA4-9C31C9F27029}" presName="thickLine" presStyleLbl="alignNode1" presStyleIdx="2" presStyleCnt="6"/>
      <dgm:spPr/>
    </dgm:pt>
    <dgm:pt modelId="{5C90486E-99BC-498B-8A54-0FAFDB595ADC}" type="pres">
      <dgm:prSet presAssocID="{71D9AECC-BE0F-45D7-9FA4-9C31C9F27029}" presName="horz1" presStyleCnt="0"/>
      <dgm:spPr/>
    </dgm:pt>
    <dgm:pt modelId="{A0A05D6B-83FD-4FB5-9EF3-87452F82996A}" type="pres">
      <dgm:prSet presAssocID="{71D9AECC-BE0F-45D7-9FA4-9C31C9F27029}" presName="tx1" presStyleLbl="revTx" presStyleIdx="2" presStyleCnt="6"/>
      <dgm:spPr/>
    </dgm:pt>
    <dgm:pt modelId="{C5C7CDD8-8D7B-49A2-AA12-9A33AA44A339}" type="pres">
      <dgm:prSet presAssocID="{71D9AECC-BE0F-45D7-9FA4-9C31C9F27029}" presName="vert1" presStyleCnt="0"/>
      <dgm:spPr/>
    </dgm:pt>
    <dgm:pt modelId="{3E0DCC07-3C1C-40D8-A200-A221905996C9}" type="pres">
      <dgm:prSet presAssocID="{2A15068E-D151-49EB-8915-9633E6441C18}" presName="thickLine" presStyleLbl="alignNode1" presStyleIdx="3" presStyleCnt="6"/>
      <dgm:spPr/>
    </dgm:pt>
    <dgm:pt modelId="{66A46F3F-F078-4D37-9129-E8EAD7278D83}" type="pres">
      <dgm:prSet presAssocID="{2A15068E-D151-49EB-8915-9633E6441C18}" presName="horz1" presStyleCnt="0"/>
      <dgm:spPr/>
    </dgm:pt>
    <dgm:pt modelId="{FE9B2E2E-2425-4A86-8AEE-17CC8CED3EA9}" type="pres">
      <dgm:prSet presAssocID="{2A15068E-D151-49EB-8915-9633E6441C18}" presName="tx1" presStyleLbl="revTx" presStyleIdx="3" presStyleCnt="6"/>
      <dgm:spPr/>
    </dgm:pt>
    <dgm:pt modelId="{8D00CDFF-C29D-4521-9F06-1AD02A2E66B6}" type="pres">
      <dgm:prSet presAssocID="{2A15068E-D151-49EB-8915-9633E6441C18}" presName="vert1" presStyleCnt="0"/>
      <dgm:spPr/>
    </dgm:pt>
    <dgm:pt modelId="{64C6BAFE-F91B-4A63-B98A-0D21E4AD78BE}" type="pres">
      <dgm:prSet presAssocID="{12F76714-B828-4999-8AE4-6AAFF117CDFE}" presName="thickLine" presStyleLbl="alignNode1" presStyleIdx="4" presStyleCnt="6"/>
      <dgm:spPr/>
    </dgm:pt>
    <dgm:pt modelId="{60DFF6BB-5A15-4C1C-BF4A-9DE9D8C5182C}" type="pres">
      <dgm:prSet presAssocID="{12F76714-B828-4999-8AE4-6AAFF117CDFE}" presName="horz1" presStyleCnt="0"/>
      <dgm:spPr/>
    </dgm:pt>
    <dgm:pt modelId="{24087F1F-502B-4544-B06A-B7B9BE0B9952}" type="pres">
      <dgm:prSet presAssocID="{12F76714-B828-4999-8AE4-6AAFF117CDFE}" presName="tx1" presStyleLbl="revTx" presStyleIdx="4" presStyleCnt="6"/>
      <dgm:spPr/>
    </dgm:pt>
    <dgm:pt modelId="{4FC7F015-6849-49B2-8FAD-5C5CA6B729D2}" type="pres">
      <dgm:prSet presAssocID="{12F76714-B828-4999-8AE4-6AAFF117CDFE}" presName="vert1" presStyleCnt="0"/>
      <dgm:spPr/>
    </dgm:pt>
    <dgm:pt modelId="{E43E7612-6746-47C4-AD2C-6578DA1BBF25}" type="pres">
      <dgm:prSet presAssocID="{D756BF9C-3986-4239-BD74-D3A3FD9925AB}" presName="thickLine" presStyleLbl="alignNode1" presStyleIdx="5" presStyleCnt="6"/>
      <dgm:spPr/>
    </dgm:pt>
    <dgm:pt modelId="{25458EAB-5092-4E40-B4C3-EEDECB9D9FC9}" type="pres">
      <dgm:prSet presAssocID="{D756BF9C-3986-4239-BD74-D3A3FD9925AB}" presName="horz1" presStyleCnt="0"/>
      <dgm:spPr/>
    </dgm:pt>
    <dgm:pt modelId="{BBCDD208-3D26-4AFE-841B-2C8143AC3968}" type="pres">
      <dgm:prSet presAssocID="{D756BF9C-3986-4239-BD74-D3A3FD9925AB}" presName="tx1" presStyleLbl="revTx" presStyleIdx="5" presStyleCnt="6"/>
      <dgm:spPr/>
    </dgm:pt>
    <dgm:pt modelId="{3F42063E-5F36-4377-9E02-655DD247FB7D}" type="pres">
      <dgm:prSet presAssocID="{D756BF9C-3986-4239-BD74-D3A3FD9925AB}" presName="vert1" presStyleCnt="0"/>
      <dgm:spPr/>
    </dgm:pt>
  </dgm:ptLst>
  <dgm:cxnLst>
    <dgm:cxn modelId="{24DD9119-FBAA-49B6-8403-5BFBDCF8D24F}" type="presOf" srcId="{ABA22FEB-A609-432C-9CF4-A602704B1EFD}" destId="{6F3BD10C-72F7-4712-B81C-B1EE301ED058}" srcOrd="0" destOrd="0" presId="urn:microsoft.com/office/officeart/2008/layout/LinedList"/>
    <dgm:cxn modelId="{7F1FBB31-D2D8-4037-BC49-AB9C142BB5B3}" srcId="{C44554B1-493F-41AF-B1F7-082C5BCDB3EE}" destId="{D756BF9C-3986-4239-BD74-D3A3FD9925AB}" srcOrd="5" destOrd="0" parTransId="{3316531C-0CEE-4201-8895-A7B0338A1E82}" sibTransId="{A909F159-C1F7-4435-8296-37F82AB46716}"/>
    <dgm:cxn modelId="{826C0537-BCF0-4C30-9B60-5D666AC23C4F}" srcId="{C44554B1-493F-41AF-B1F7-082C5BCDB3EE}" destId="{71D9AECC-BE0F-45D7-9FA4-9C31C9F27029}" srcOrd="2" destOrd="0" parTransId="{B16DC1D6-8FF4-490F-8D5C-859E4CA9EB11}" sibTransId="{CC6FE944-5946-4BD5-8A83-2902C7BF2D0B}"/>
    <dgm:cxn modelId="{3CD65965-D3CE-437C-A73F-B924AAF0F49B}" srcId="{C44554B1-493F-41AF-B1F7-082C5BCDB3EE}" destId="{12F76714-B828-4999-8AE4-6AAFF117CDFE}" srcOrd="4" destOrd="0" parTransId="{386B2BC5-5FE0-44BC-AE43-906A24C358DF}" sibTransId="{A33FDE21-B885-49EC-A8C4-B0D13AC000C7}"/>
    <dgm:cxn modelId="{FB04194E-7AB0-48CA-B716-36230AFBD389}" srcId="{C44554B1-493F-41AF-B1F7-082C5BCDB3EE}" destId="{ABA22FEB-A609-432C-9CF4-A602704B1EFD}" srcOrd="1" destOrd="0" parTransId="{B7630452-1BC4-4C16-BD04-BC4FEC2B6F6A}" sibTransId="{9B857F9A-0776-448D-8AEC-2E28088E363B}"/>
    <dgm:cxn modelId="{65ED8A56-98C4-438A-9650-3722C2488C47}" type="presOf" srcId="{D756BF9C-3986-4239-BD74-D3A3FD9925AB}" destId="{BBCDD208-3D26-4AFE-841B-2C8143AC3968}" srcOrd="0" destOrd="0" presId="urn:microsoft.com/office/officeart/2008/layout/LinedList"/>
    <dgm:cxn modelId="{F00F4C78-64AF-4AD0-8CA3-AC56E4E02A49}" type="presOf" srcId="{BEC64DDA-714F-4C82-92D0-77B31882052E}" destId="{F2B8BE82-7C29-47CE-9BCD-0C2723266F29}" srcOrd="0" destOrd="0" presId="urn:microsoft.com/office/officeart/2008/layout/LinedList"/>
    <dgm:cxn modelId="{50F29058-ADB7-42CC-8472-25419C07A16E}" srcId="{C44554B1-493F-41AF-B1F7-082C5BCDB3EE}" destId="{BEC64DDA-714F-4C82-92D0-77B31882052E}" srcOrd="0" destOrd="0" parTransId="{DE81D2D8-BCA7-4B4F-9A2D-4035CD167433}" sibTransId="{E296825D-3589-470D-BD80-07A888B3E522}"/>
    <dgm:cxn modelId="{3CCCE07F-D444-47D6-B1EB-A5C598D59A6A}" type="presOf" srcId="{71D9AECC-BE0F-45D7-9FA4-9C31C9F27029}" destId="{A0A05D6B-83FD-4FB5-9EF3-87452F82996A}" srcOrd="0" destOrd="0" presId="urn:microsoft.com/office/officeart/2008/layout/LinedList"/>
    <dgm:cxn modelId="{EEFF2590-DD4C-4D22-B023-E066444F63C5}" type="presOf" srcId="{2A15068E-D151-49EB-8915-9633E6441C18}" destId="{FE9B2E2E-2425-4A86-8AEE-17CC8CED3EA9}" srcOrd="0" destOrd="0" presId="urn:microsoft.com/office/officeart/2008/layout/LinedList"/>
    <dgm:cxn modelId="{40C70F92-286A-4264-BDD5-85679A59D9FF}" type="presOf" srcId="{12F76714-B828-4999-8AE4-6AAFF117CDFE}" destId="{24087F1F-502B-4544-B06A-B7B9BE0B9952}" srcOrd="0" destOrd="0" presId="urn:microsoft.com/office/officeart/2008/layout/LinedList"/>
    <dgm:cxn modelId="{D8158598-6C52-4E91-89B1-09DD4E09472A}" srcId="{C44554B1-493F-41AF-B1F7-082C5BCDB3EE}" destId="{2A15068E-D151-49EB-8915-9633E6441C18}" srcOrd="3" destOrd="0" parTransId="{B572AB76-1B79-4591-ACDF-D735DC3973AB}" sibTransId="{D10C98D8-E100-4F16-A2A0-7641F5757565}"/>
    <dgm:cxn modelId="{6DB7F4C4-6897-4E7C-A146-71291CB273E1}" type="presOf" srcId="{C44554B1-493F-41AF-B1F7-082C5BCDB3EE}" destId="{854FC0C3-5CC3-4692-AACA-BD1B81AF97F2}" srcOrd="0" destOrd="0" presId="urn:microsoft.com/office/officeart/2008/layout/LinedList"/>
    <dgm:cxn modelId="{7D0C2952-0473-4759-AF0E-E228B5F52C1D}" type="presParOf" srcId="{854FC0C3-5CC3-4692-AACA-BD1B81AF97F2}" destId="{EF17E415-8DA8-4249-99C1-767C866FE9F7}" srcOrd="0" destOrd="0" presId="urn:microsoft.com/office/officeart/2008/layout/LinedList"/>
    <dgm:cxn modelId="{B55E0464-C0D8-4EDA-AE9E-ED7E38139AE3}" type="presParOf" srcId="{854FC0C3-5CC3-4692-AACA-BD1B81AF97F2}" destId="{70274B6B-1E77-474C-BCF3-F3A7EE56D8AD}" srcOrd="1" destOrd="0" presId="urn:microsoft.com/office/officeart/2008/layout/LinedList"/>
    <dgm:cxn modelId="{9F7D3C26-09E7-4957-A4BD-474245B955A5}" type="presParOf" srcId="{70274B6B-1E77-474C-BCF3-F3A7EE56D8AD}" destId="{F2B8BE82-7C29-47CE-9BCD-0C2723266F29}" srcOrd="0" destOrd="0" presId="urn:microsoft.com/office/officeart/2008/layout/LinedList"/>
    <dgm:cxn modelId="{FD03C6EF-9481-430C-883F-6F0ADDF5986B}" type="presParOf" srcId="{70274B6B-1E77-474C-BCF3-F3A7EE56D8AD}" destId="{9EB6CE1B-9BCA-41C6-94E4-67FE525EDE5F}" srcOrd="1" destOrd="0" presId="urn:microsoft.com/office/officeart/2008/layout/LinedList"/>
    <dgm:cxn modelId="{22339383-C07E-4789-8592-2DB2E040423D}" type="presParOf" srcId="{854FC0C3-5CC3-4692-AACA-BD1B81AF97F2}" destId="{1455C88E-7924-49A7-ACEE-F89F738E83EB}" srcOrd="2" destOrd="0" presId="urn:microsoft.com/office/officeart/2008/layout/LinedList"/>
    <dgm:cxn modelId="{7B775596-35D3-43C2-8F78-4ECB47ECBEC8}" type="presParOf" srcId="{854FC0C3-5CC3-4692-AACA-BD1B81AF97F2}" destId="{F79126EC-6B54-4A73-8269-1A7D670AD637}" srcOrd="3" destOrd="0" presId="urn:microsoft.com/office/officeart/2008/layout/LinedList"/>
    <dgm:cxn modelId="{898D0B9C-D2F5-4E33-8713-9BAA88ECB7E9}" type="presParOf" srcId="{F79126EC-6B54-4A73-8269-1A7D670AD637}" destId="{6F3BD10C-72F7-4712-B81C-B1EE301ED058}" srcOrd="0" destOrd="0" presId="urn:microsoft.com/office/officeart/2008/layout/LinedList"/>
    <dgm:cxn modelId="{EB9FFD9F-3056-4126-9286-67A99B57A13F}" type="presParOf" srcId="{F79126EC-6B54-4A73-8269-1A7D670AD637}" destId="{E0F817C3-482D-4C01-BDF2-A3AD462BAC61}" srcOrd="1" destOrd="0" presId="urn:microsoft.com/office/officeart/2008/layout/LinedList"/>
    <dgm:cxn modelId="{B92F134C-6B96-4A1D-8E33-43457CD94F83}" type="presParOf" srcId="{854FC0C3-5CC3-4692-AACA-BD1B81AF97F2}" destId="{F6EE6D59-C8BD-4809-86C2-9D8D58CDF666}" srcOrd="4" destOrd="0" presId="urn:microsoft.com/office/officeart/2008/layout/LinedList"/>
    <dgm:cxn modelId="{C04B7772-DDDF-4F68-9342-1BE4C07F2B18}" type="presParOf" srcId="{854FC0C3-5CC3-4692-AACA-BD1B81AF97F2}" destId="{5C90486E-99BC-498B-8A54-0FAFDB595ADC}" srcOrd="5" destOrd="0" presId="urn:microsoft.com/office/officeart/2008/layout/LinedList"/>
    <dgm:cxn modelId="{CAEB6CBD-B3FE-43E8-8B1C-E31A5E39C4EF}" type="presParOf" srcId="{5C90486E-99BC-498B-8A54-0FAFDB595ADC}" destId="{A0A05D6B-83FD-4FB5-9EF3-87452F82996A}" srcOrd="0" destOrd="0" presId="urn:microsoft.com/office/officeart/2008/layout/LinedList"/>
    <dgm:cxn modelId="{27DC82C7-4CF3-4B5C-9709-0A46009F9AEF}" type="presParOf" srcId="{5C90486E-99BC-498B-8A54-0FAFDB595ADC}" destId="{C5C7CDD8-8D7B-49A2-AA12-9A33AA44A339}" srcOrd="1" destOrd="0" presId="urn:microsoft.com/office/officeart/2008/layout/LinedList"/>
    <dgm:cxn modelId="{E085F6AF-3752-4C12-A3FE-158C7A449762}" type="presParOf" srcId="{854FC0C3-5CC3-4692-AACA-BD1B81AF97F2}" destId="{3E0DCC07-3C1C-40D8-A200-A221905996C9}" srcOrd="6" destOrd="0" presId="urn:microsoft.com/office/officeart/2008/layout/LinedList"/>
    <dgm:cxn modelId="{69D04C4C-CD9E-4872-B8C7-65466EF62CA4}" type="presParOf" srcId="{854FC0C3-5CC3-4692-AACA-BD1B81AF97F2}" destId="{66A46F3F-F078-4D37-9129-E8EAD7278D83}" srcOrd="7" destOrd="0" presId="urn:microsoft.com/office/officeart/2008/layout/LinedList"/>
    <dgm:cxn modelId="{5559249C-A2B5-4196-93AC-19E9238049CE}" type="presParOf" srcId="{66A46F3F-F078-4D37-9129-E8EAD7278D83}" destId="{FE9B2E2E-2425-4A86-8AEE-17CC8CED3EA9}" srcOrd="0" destOrd="0" presId="urn:microsoft.com/office/officeart/2008/layout/LinedList"/>
    <dgm:cxn modelId="{3E7F6E6F-DD62-4B31-8693-BDE658C506AF}" type="presParOf" srcId="{66A46F3F-F078-4D37-9129-E8EAD7278D83}" destId="{8D00CDFF-C29D-4521-9F06-1AD02A2E66B6}" srcOrd="1" destOrd="0" presId="urn:microsoft.com/office/officeart/2008/layout/LinedList"/>
    <dgm:cxn modelId="{EE73FF7F-44B2-4FAC-B080-AF1FCA1C4FBA}" type="presParOf" srcId="{854FC0C3-5CC3-4692-AACA-BD1B81AF97F2}" destId="{64C6BAFE-F91B-4A63-B98A-0D21E4AD78BE}" srcOrd="8" destOrd="0" presId="urn:microsoft.com/office/officeart/2008/layout/LinedList"/>
    <dgm:cxn modelId="{53CB6B95-5B69-4CB4-A34B-7C923BEEF39F}" type="presParOf" srcId="{854FC0C3-5CC3-4692-AACA-BD1B81AF97F2}" destId="{60DFF6BB-5A15-4C1C-BF4A-9DE9D8C5182C}" srcOrd="9" destOrd="0" presId="urn:microsoft.com/office/officeart/2008/layout/LinedList"/>
    <dgm:cxn modelId="{7C64E9B2-44D3-40FE-BEFD-A8A1B5103E28}" type="presParOf" srcId="{60DFF6BB-5A15-4C1C-BF4A-9DE9D8C5182C}" destId="{24087F1F-502B-4544-B06A-B7B9BE0B9952}" srcOrd="0" destOrd="0" presId="urn:microsoft.com/office/officeart/2008/layout/LinedList"/>
    <dgm:cxn modelId="{55872823-D769-46EB-9B5B-0FFEFCF017FB}" type="presParOf" srcId="{60DFF6BB-5A15-4C1C-BF4A-9DE9D8C5182C}" destId="{4FC7F015-6849-49B2-8FAD-5C5CA6B729D2}" srcOrd="1" destOrd="0" presId="urn:microsoft.com/office/officeart/2008/layout/LinedList"/>
    <dgm:cxn modelId="{B63EC669-9DF2-4B35-8B8D-1484133CB8B4}" type="presParOf" srcId="{854FC0C3-5CC3-4692-AACA-BD1B81AF97F2}" destId="{E43E7612-6746-47C4-AD2C-6578DA1BBF25}" srcOrd="10" destOrd="0" presId="urn:microsoft.com/office/officeart/2008/layout/LinedList"/>
    <dgm:cxn modelId="{0FE50308-A05C-4307-993C-80C7B585C8AB}" type="presParOf" srcId="{854FC0C3-5CC3-4692-AACA-BD1B81AF97F2}" destId="{25458EAB-5092-4E40-B4C3-EEDECB9D9FC9}" srcOrd="11" destOrd="0" presId="urn:microsoft.com/office/officeart/2008/layout/LinedList"/>
    <dgm:cxn modelId="{771D2FA5-C871-4A43-AFDB-6715C9BC2074}" type="presParOf" srcId="{25458EAB-5092-4E40-B4C3-EEDECB9D9FC9}" destId="{BBCDD208-3D26-4AFE-841B-2C8143AC3968}" srcOrd="0" destOrd="0" presId="urn:microsoft.com/office/officeart/2008/layout/LinedList"/>
    <dgm:cxn modelId="{7DBB0016-71C5-48CF-A7F3-0A2761F56F98}" type="presParOf" srcId="{25458EAB-5092-4E40-B4C3-EEDECB9D9FC9}" destId="{3F42063E-5F36-4377-9E02-655DD247FB7D}" srcOrd="1" destOrd="0" presId="urn:microsoft.com/office/officeart/2008/layout/LinedList"/>
  </dgm:cxnLst>
  <dgm:bg/>
  <dgm:whole>
    <a:ln w="28575"/>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BEDA86-BFD9-46A0-BD37-2915B2F0E42E}" type="doc">
      <dgm:prSet loTypeId="urn:microsoft.com/office/officeart/2016/7/layout/VerticalHollowActionList" loCatId="List" qsTypeId="urn:microsoft.com/office/officeart/2005/8/quickstyle/simple1" qsCatId="simple" csTypeId="urn:microsoft.com/office/officeart/2005/8/colors/colorful2" csCatId="colorful" phldr="1"/>
      <dgm:spPr/>
      <dgm:t>
        <a:bodyPr/>
        <a:lstStyle/>
        <a:p>
          <a:endParaRPr lang="en-US"/>
        </a:p>
      </dgm:t>
    </dgm:pt>
    <dgm:pt modelId="{E1CF8303-28EA-4460-9F2F-3D4BE597301B}">
      <dgm:prSet custT="1"/>
      <dgm:spPr/>
      <dgm:t>
        <a:bodyPr/>
        <a:lstStyle/>
        <a:p>
          <a:r>
            <a:rPr lang="en-US" sz="2000" dirty="0"/>
            <a:t>Reduce CFS for Patrol / Paramedics</a:t>
          </a:r>
        </a:p>
      </dgm:t>
    </dgm:pt>
    <dgm:pt modelId="{400A95DB-4DC5-4F1A-89BC-341C866606EB}" type="parTrans" cxnId="{5A9514B9-0700-445B-8C89-230D3F45267B}">
      <dgm:prSet/>
      <dgm:spPr/>
      <dgm:t>
        <a:bodyPr/>
        <a:lstStyle/>
        <a:p>
          <a:endParaRPr lang="en-US"/>
        </a:p>
      </dgm:t>
    </dgm:pt>
    <dgm:pt modelId="{D89A47D8-49D5-4789-AC71-9CBB919AF32F}" type="sibTrans" cxnId="{5A9514B9-0700-445B-8C89-230D3F45267B}">
      <dgm:prSet/>
      <dgm:spPr/>
      <dgm:t>
        <a:bodyPr/>
        <a:lstStyle/>
        <a:p>
          <a:endParaRPr lang="en-US"/>
        </a:p>
      </dgm:t>
    </dgm:pt>
    <dgm:pt modelId="{99DF1F19-229B-49DD-9A3D-9255007CCDA9}">
      <dgm:prSet custT="1"/>
      <dgm:spPr/>
      <dgm:t>
        <a:bodyPr/>
        <a:lstStyle/>
        <a:p>
          <a:r>
            <a:rPr lang="en-US" sz="2000" dirty="0" err="1"/>
            <a:t>CoCare</a:t>
          </a:r>
          <a:r>
            <a:rPr lang="en-US" sz="2000" dirty="0"/>
            <a:t> follow-ups</a:t>
          </a:r>
        </a:p>
      </dgm:t>
    </dgm:pt>
    <dgm:pt modelId="{E734317F-E408-4052-8EAF-31085692EAB5}" type="parTrans" cxnId="{1579C9CE-0454-4C9A-86AB-2E7443BE36A8}">
      <dgm:prSet/>
      <dgm:spPr/>
      <dgm:t>
        <a:bodyPr/>
        <a:lstStyle/>
        <a:p>
          <a:endParaRPr lang="en-US"/>
        </a:p>
      </dgm:t>
    </dgm:pt>
    <dgm:pt modelId="{2276FB5C-B976-494E-BCFF-8CB245408A39}" type="sibTrans" cxnId="{1579C9CE-0454-4C9A-86AB-2E7443BE36A8}">
      <dgm:prSet/>
      <dgm:spPr/>
      <dgm:t>
        <a:bodyPr/>
        <a:lstStyle/>
        <a:p>
          <a:endParaRPr lang="en-US"/>
        </a:p>
      </dgm:t>
    </dgm:pt>
    <dgm:pt modelId="{C24517A1-D2E8-424B-86B3-75471DC61441}">
      <dgm:prSet custT="1"/>
      <dgm:spPr/>
      <dgm:t>
        <a:bodyPr/>
        <a:lstStyle/>
        <a:p>
          <a:r>
            <a:rPr lang="en-US" sz="2000" dirty="0"/>
            <a:t>Patients and families to contact the unit directly when they need assistance</a:t>
          </a:r>
        </a:p>
      </dgm:t>
    </dgm:pt>
    <dgm:pt modelId="{33D334BC-D96F-4101-9079-2858DF910FF5}" type="parTrans" cxnId="{EA326874-70B1-4B37-A91C-FBF6A6538D1D}">
      <dgm:prSet/>
      <dgm:spPr/>
      <dgm:t>
        <a:bodyPr/>
        <a:lstStyle/>
        <a:p>
          <a:endParaRPr lang="en-US"/>
        </a:p>
      </dgm:t>
    </dgm:pt>
    <dgm:pt modelId="{77752DFC-82F2-42D5-BBD7-30BF64FC5D1C}" type="sibTrans" cxnId="{EA326874-70B1-4B37-A91C-FBF6A6538D1D}">
      <dgm:prSet/>
      <dgm:spPr/>
      <dgm:t>
        <a:bodyPr/>
        <a:lstStyle/>
        <a:p>
          <a:endParaRPr lang="en-US"/>
        </a:p>
      </dgm:t>
    </dgm:pt>
    <dgm:pt modelId="{DB977572-CA91-4FC9-802D-48F8F10B3788}">
      <dgm:prSet custT="1"/>
      <dgm:spPr/>
      <dgm:t>
        <a:bodyPr/>
        <a:lstStyle/>
        <a:p>
          <a:r>
            <a:rPr lang="en-US" sz="2000" dirty="0"/>
            <a:t>Get MH Patients and their Families the  Help they Need</a:t>
          </a:r>
        </a:p>
      </dgm:t>
    </dgm:pt>
    <dgm:pt modelId="{FA05F591-693D-411B-91FE-CAB5D0868E55}" type="parTrans" cxnId="{832606BD-195C-4E48-ACE6-234DC6617265}">
      <dgm:prSet/>
      <dgm:spPr/>
      <dgm:t>
        <a:bodyPr/>
        <a:lstStyle/>
        <a:p>
          <a:endParaRPr lang="en-US"/>
        </a:p>
      </dgm:t>
    </dgm:pt>
    <dgm:pt modelId="{2F82D8BA-4BD7-4B98-924B-51E80942F7B8}" type="sibTrans" cxnId="{832606BD-195C-4E48-ACE6-234DC6617265}">
      <dgm:prSet/>
      <dgm:spPr/>
      <dgm:t>
        <a:bodyPr/>
        <a:lstStyle/>
        <a:p>
          <a:endParaRPr lang="en-US"/>
        </a:p>
      </dgm:t>
    </dgm:pt>
    <dgm:pt modelId="{CB445BCD-EA8E-43A7-A7C5-D717EDD78C19}">
      <dgm:prSet custT="1"/>
      <dgm:spPr/>
      <dgm:t>
        <a:bodyPr/>
        <a:lstStyle/>
        <a:p>
          <a:r>
            <a:rPr lang="en-US" sz="2000" dirty="0"/>
            <a:t>Offer more and better continuing assistance </a:t>
          </a:r>
        </a:p>
      </dgm:t>
    </dgm:pt>
    <dgm:pt modelId="{821AB3CC-92F9-4DEA-8DAE-295E26E9BF66}" type="parTrans" cxnId="{40EABA88-56C7-4CE5-AED7-1FB47DC0A366}">
      <dgm:prSet/>
      <dgm:spPr/>
      <dgm:t>
        <a:bodyPr/>
        <a:lstStyle/>
        <a:p>
          <a:endParaRPr lang="en-US"/>
        </a:p>
      </dgm:t>
    </dgm:pt>
    <dgm:pt modelId="{FFAEB5EA-3E03-4188-8F43-AADB3FE49B08}" type="sibTrans" cxnId="{40EABA88-56C7-4CE5-AED7-1FB47DC0A366}">
      <dgm:prSet/>
      <dgm:spPr/>
      <dgm:t>
        <a:bodyPr/>
        <a:lstStyle/>
        <a:p>
          <a:endParaRPr lang="en-US"/>
        </a:p>
      </dgm:t>
    </dgm:pt>
    <dgm:pt modelId="{8421A7B5-03B6-47B7-9DA5-0311747735E4}">
      <dgm:prSet custT="1"/>
      <dgm:spPr/>
      <dgm:t>
        <a:bodyPr/>
        <a:lstStyle/>
        <a:p>
          <a:r>
            <a:rPr lang="en-US" sz="2000" dirty="0"/>
            <a:t>Build Relationships</a:t>
          </a:r>
        </a:p>
      </dgm:t>
    </dgm:pt>
    <dgm:pt modelId="{F58194B7-CDB2-4220-B678-16202EF70F50}" type="parTrans" cxnId="{5FFCB38C-5907-4A92-86C9-A4E9B2037E35}">
      <dgm:prSet/>
      <dgm:spPr/>
      <dgm:t>
        <a:bodyPr/>
        <a:lstStyle/>
        <a:p>
          <a:endParaRPr lang="en-US"/>
        </a:p>
      </dgm:t>
    </dgm:pt>
    <dgm:pt modelId="{2AE3FA43-64F2-4D1F-8B90-174ADEAF71BA}" type="sibTrans" cxnId="{5FFCB38C-5907-4A92-86C9-A4E9B2037E35}">
      <dgm:prSet/>
      <dgm:spPr/>
      <dgm:t>
        <a:bodyPr/>
        <a:lstStyle/>
        <a:p>
          <a:endParaRPr lang="en-US"/>
        </a:p>
      </dgm:t>
    </dgm:pt>
    <dgm:pt modelId="{EC832129-0979-4BC8-9923-2BDAE8633A1C}">
      <dgm:prSet custT="1"/>
      <dgm:spPr/>
      <dgm:t>
        <a:bodyPr/>
        <a:lstStyle/>
        <a:p>
          <a:r>
            <a:rPr lang="en-US" sz="2000" dirty="0"/>
            <a:t>MH patients, families, MHMR, MH hospitals,  ER, DA MH unit and MH judge</a:t>
          </a:r>
        </a:p>
      </dgm:t>
    </dgm:pt>
    <dgm:pt modelId="{D9B81E66-352A-4E8F-918A-D7EECF2C54D0}" type="parTrans" cxnId="{D4577161-B552-4D9A-B8EC-3D7A20C93EE5}">
      <dgm:prSet/>
      <dgm:spPr/>
      <dgm:t>
        <a:bodyPr/>
        <a:lstStyle/>
        <a:p>
          <a:endParaRPr lang="en-US"/>
        </a:p>
      </dgm:t>
    </dgm:pt>
    <dgm:pt modelId="{CE11E9C6-2AF0-4A50-96AF-4620B7BFD6A5}" type="sibTrans" cxnId="{D4577161-B552-4D9A-B8EC-3D7A20C93EE5}">
      <dgm:prSet/>
      <dgm:spPr/>
      <dgm:t>
        <a:bodyPr/>
        <a:lstStyle/>
        <a:p>
          <a:endParaRPr lang="en-US"/>
        </a:p>
      </dgm:t>
    </dgm:pt>
    <dgm:pt modelId="{769723DB-1662-4651-807A-935E8EA574E5}">
      <dgm:prSet custT="1"/>
      <dgm:spPr/>
      <dgm:t>
        <a:bodyPr/>
        <a:lstStyle/>
        <a:p>
          <a:r>
            <a:rPr lang="en-US" sz="2000" dirty="0"/>
            <a:t>Increase </a:t>
          </a:r>
          <a:r>
            <a:rPr lang="en-US" sz="2000" dirty="0" err="1"/>
            <a:t>CoCare’s</a:t>
          </a:r>
          <a:r>
            <a:rPr lang="en-US" sz="2000" dirty="0"/>
            <a:t> On-Scene to Crisis CFS</a:t>
          </a:r>
        </a:p>
      </dgm:t>
    </dgm:pt>
    <dgm:pt modelId="{28B1E653-1262-4A60-87EF-8FE8939AE3E9}" type="parTrans" cxnId="{4374D4DE-0485-46A4-8E25-0866D7A435A2}">
      <dgm:prSet/>
      <dgm:spPr/>
      <dgm:t>
        <a:bodyPr/>
        <a:lstStyle/>
        <a:p>
          <a:endParaRPr lang="en-US"/>
        </a:p>
      </dgm:t>
    </dgm:pt>
    <dgm:pt modelId="{15766EEE-6858-4D4B-B9F2-E011D4380ECF}" type="sibTrans" cxnId="{4374D4DE-0485-46A4-8E25-0866D7A435A2}">
      <dgm:prSet/>
      <dgm:spPr/>
      <dgm:t>
        <a:bodyPr/>
        <a:lstStyle/>
        <a:p>
          <a:endParaRPr lang="en-US"/>
        </a:p>
      </dgm:t>
    </dgm:pt>
    <dgm:pt modelId="{CB7C3DAC-4180-4EFA-8A65-5C4AE53F452F}">
      <dgm:prSet custT="1"/>
      <dgm:spPr/>
      <dgm:t>
        <a:bodyPr/>
        <a:lstStyle/>
        <a:p>
          <a:r>
            <a:rPr lang="en-US" sz="2000" dirty="0"/>
            <a:t>Not eliminate a patrol response (safety) but assist and relieve them of the time required</a:t>
          </a:r>
        </a:p>
      </dgm:t>
    </dgm:pt>
    <dgm:pt modelId="{2830D328-32DF-4811-B829-41260C6DEEBD}" type="parTrans" cxnId="{9887E99C-33DE-4479-A2BB-7A126C58A835}">
      <dgm:prSet/>
      <dgm:spPr/>
      <dgm:t>
        <a:bodyPr/>
        <a:lstStyle/>
        <a:p>
          <a:endParaRPr lang="en-US"/>
        </a:p>
      </dgm:t>
    </dgm:pt>
    <dgm:pt modelId="{99468536-B9BD-4A89-8930-500CBFEAD02A}" type="sibTrans" cxnId="{9887E99C-33DE-4479-A2BB-7A126C58A835}">
      <dgm:prSet/>
      <dgm:spPr/>
      <dgm:t>
        <a:bodyPr/>
        <a:lstStyle/>
        <a:p>
          <a:endParaRPr lang="en-US"/>
        </a:p>
      </dgm:t>
    </dgm:pt>
    <dgm:pt modelId="{EDA62D2C-586D-4486-B887-6446096DB6CB}" type="pres">
      <dgm:prSet presAssocID="{C5BEDA86-BFD9-46A0-BD37-2915B2F0E42E}" presName="Name0" presStyleCnt="0">
        <dgm:presLayoutVars>
          <dgm:dir/>
          <dgm:animLvl val="lvl"/>
          <dgm:resizeHandles val="exact"/>
        </dgm:presLayoutVars>
      </dgm:prSet>
      <dgm:spPr/>
    </dgm:pt>
    <dgm:pt modelId="{A1BFC2A2-CB22-488B-AED5-1A75EA18725D}" type="pres">
      <dgm:prSet presAssocID="{E1CF8303-28EA-4460-9F2F-3D4BE597301B}" presName="linNode" presStyleCnt="0"/>
      <dgm:spPr/>
    </dgm:pt>
    <dgm:pt modelId="{208EBD02-8065-455A-BC06-51111C6C3DE5}" type="pres">
      <dgm:prSet presAssocID="{E1CF8303-28EA-4460-9F2F-3D4BE597301B}" presName="parentText" presStyleLbl="solidFgAcc1" presStyleIdx="0" presStyleCnt="4">
        <dgm:presLayoutVars>
          <dgm:chMax val="1"/>
          <dgm:bulletEnabled/>
        </dgm:presLayoutVars>
      </dgm:prSet>
      <dgm:spPr/>
    </dgm:pt>
    <dgm:pt modelId="{3F2787D9-690D-41E1-ACBA-A365F21D4AAA}" type="pres">
      <dgm:prSet presAssocID="{E1CF8303-28EA-4460-9F2F-3D4BE597301B}" presName="descendantText" presStyleLbl="alignNode1" presStyleIdx="0" presStyleCnt="4">
        <dgm:presLayoutVars>
          <dgm:bulletEnabled/>
        </dgm:presLayoutVars>
      </dgm:prSet>
      <dgm:spPr/>
    </dgm:pt>
    <dgm:pt modelId="{70B3ECC4-3A4C-4E31-AF8E-7FBD2DF46F12}" type="pres">
      <dgm:prSet presAssocID="{D89A47D8-49D5-4789-AC71-9CBB919AF32F}" presName="sp" presStyleCnt="0"/>
      <dgm:spPr/>
    </dgm:pt>
    <dgm:pt modelId="{E562677E-A136-4B4A-A00B-E9C66C3B7968}" type="pres">
      <dgm:prSet presAssocID="{DB977572-CA91-4FC9-802D-48F8F10B3788}" presName="linNode" presStyleCnt="0"/>
      <dgm:spPr/>
    </dgm:pt>
    <dgm:pt modelId="{3CEA529D-BF4D-4212-835D-E7ECA9E9BB62}" type="pres">
      <dgm:prSet presAssocID="{DB977572-CA91-4FC9-802D-48F8F10B3788}" presName="parentText" presStyleLbl="solidFgAcc1" presStyleIdx="1" presStyleCnt="4">
        <dgm:presLayoutVars>
          <dgm:chMax val="1"/>
          <dgm:bulletEnabled/>
        </dgm:presLayoutVars>
      </dgm:prSet>
      <dgm:spPr/>
    </dgm:pt>
    <dgm:pt modelId="{C7A59208-38E6-4A98-BF80-2AE9D3B31B75}" type="pres">
      <dgm:prSet presAssocID="{DB977572-CA91-4FC9-802D-48F8F10B3788}" presName="descendantText" presStyleLbl="alignNode1" presStyleIdx="1" presStyleCnt="4">
        <dgm:presLayoutVars>
          <dgm:bulletEnabled/>
        </dgm:presLayoutVars>
      </dgm:prSet>
      <dgm:spPr/>
    </dgm:pt>
    <dgm:pt modelId="{CA8944C6-B0A1-4184-962A-37FD9BEF924D}" type="pres">
      <dgm:prSet presAssocID="{2F82D8BA-4BD7-4B98-924B-51E80942F7B8}" presName="sp" presStyleCnt="0"/>
      <dgm:spPr/>
    </dgm:pt>
    <dgm:pt modelId="{A86B5F4C-84D4-48E6-8C07-91C67E9D1691}" type="pres">
      <dgm:prSet presAssocID="{8421A7B5-03B6-47B7-9DA5-0311747735E4}" presName="linNode" presStyleCnt="0"/>
      <dgm:spPr/>
    </dgm:pt>
    <dgm:pt modelId="{0DF9508E-C7AE-4714-9CE1-62F62D0A5143}" type="pres">
      <dgm:prSet presAssocID="{8421A7B5-03B6-47B7-9DA5-0311747735E4}" presName="parentText" presStyleLbl="solidFgAcc1" presStyleIdx="2" presStyleCnt="4">
        <dgm:presLayoutVars>
          <dgm:chMax val="1"/>
          <dgm:bulletEnabled/>
        </dgm:presLayoutVars>
      </dgm:prSet>
      <dgm:spPr/>
    </dgm:pt>
    <dgm:pt modelId="{D96B5793-AF06-4FF5-A4F9-D29DFE7680A2}" type="pres">
      <dgm:prSet presAssocID="{8421A7B5-03B6-47B7-9DA5-0311747735E4}" presName="descendantText" presStyleLbl="alignNode1" presStyleIdx="2" presStyleCnt="4">
        <dgm:presLayoutVars>
          <dgm:bulletEnabled/>
        </dgm:presLayoutVars>
      </dgm:prSet>
      <dgm:spPr/>
    </dgm:pt>
    <dgm:pt modelId="{10131F96-932C-4F37-99EE-59A0AE8CD9AF}" type="pres">
      <dgm:prSet presAssocID="{2AE3FA43-64F2-4D1F-8B90-174ADEAF71BA}" presName="sp" presStyleCnt="0"/>
      <dgm:spPr/>
    </dgm:pt>
    <dgm:pt modelId="{A13806C9-50D1-4CE6-8EC7-4139F30D674A}" type="pres">
      <dgm:prSet presAssocID="{769723DB-1662-4651-807A-935E8EA574E5}" presName="linNode" presStyleCnt="0"/>
      <dgm:spPr/>
    </dgm:pt>
    <dgm:pt modelId="{9372F51B-EF92-486E-B1E6-41C1AFB68ED7}" type="pres">
      <dgm:prSet presAssocID="{769723DB-1662-4651-807A-935E8EA574E5}" presName="parentText" presStyleLbl="solidFgAcc1" presStyleIdx="3" presStyleCnt="4">
        <dgm:presLayoutVars>
          <dgm:chMax val="1"/>
          <dgm:bulletEnabled/>
        </dgm:presLayoutVars>
      </dgm:prSet>
      <dgm:spPr/>
    </dgm:pt>
    <dgm:pt modelId="{77F1B330-4B87-4E50-9C90-AB0A65ED8C86}" type="pres">
      <dgm:prSet presAssocID="{769723DB-1662-4651-807A-935E8EA574E5}" presName="descendantText" presStyleLbl="alignNode1" presStyleIdx="3" presStyleCnt="4">
        <dgm:presLayoutVars>
          <dgm:bulletEnabled/>
        </dgm:presLayoutVars>
      </dgm:prSet>
      <dgm:spPr/>
    </dgm:pt>
  </dgm:ptLst>
  <dgm:cxnLst>
    <dgm:cxn modelId="{F7BF9828-6179-4573-ABA0-61A2EA18DAEC}" type="presOf" srcId="{C5BEDA86-BFD9-46A0-BD37-2915B2F0E42E}" destId="{EDA62D2C-586D-4486-B887-6446096DB6CB}" srcOrd="0" destOrd="0" presId="urn:microsoft.com/office/officeart/2016/7/layout/VerticalHollowActionList"/>
    <dgm:cxn modelId="{C017302B-9D03-48B7-921E-5B1C5439F0AA}" type="presOf" srcId="{8421A7B5-03B6-47B7-9DA5-0311747735E4}" destId="{0DF9508E-C7AE-4714-9CE1-62F62D0A5143}" srcOrd="0" destOrd="0" presId="urn:microsoft.com/office/officeart/2016/7/layout/VerticalHollowActionList"/>
    <dgm:cxn modelId="{D4577161-B552-4D9A-B8EC-3D7A20C93EE5}" srcId="{8421A7B5-03B6-47B7-9DA5-0311747735E4}" destId="{EC832129-0979-4BC8-9923-2BDAE8633A1C}" srcOrd="0" destOrd="0" parTransId="{D9B81E66-352A-4E8F-918A-D7EECF2C54D0}" sibTransId="{CE11E9C6-2AF0-4A50-96AF-4620B7BFD6A5}"/>
    <dgm:cxn modelId="{478BEF50-352F-404C-920A-6E252D494245}" type="presOf" srcId="{CB7C3DAC-4180-4EFA-8A65-5C4AE53F452F}" destId="{77F1B330-4B87-4E50-9C90-AB0A65ED8C86}" srcOrd="0" destOrd="0" presId="urn:microsoft.com/office/officeart/2016/7/layout/VerticalHollowActionList"/>
    <dgm:cxn modelId="{EA326874-70B1-4B37-A91C-FBF6A6538D1D}" srcId="{E1CF8303-28EA-4460-9F2F-3D4BE597301B}" destId="{C24517A1-D2E8-424B-86B3-75471DC61441}" srcOrd="1" destOrd="0" parTransId="{33D334BC-D96F-4101-9079-2858DF910FF5}" sibTransId="{77752DFC-82F2-42D5-BBD7-30BF64FC5D1C}"/>
    <dgm:cxn modelId="{40EABA88-56C7-4CE5-AED7-1FB47DC0A366}" srcId="{DB977572-CA91-4FC9-802D-48F8F10B3788}" destId="{CB445BCD-EA8E-43A7-A7C5-D717EDD78C19}" srcOrd="0" destOrd="0" parTransId="{821AB3CC-92F9-4DEA-8DAE-295E26E9BF66}" sibTransId="{FFAEB5EA-3E03-4188-8F43-AADB3FE49B08}"/>
    <dgm:cxn modelId="{5FFCB38C-5907-4A92-86C9-A4E9B2037E35}" srcId="{C5BEDA86-BFD9-46A0-BD37-2915B2F0E42E}" destId="{8421A7B5-03B6-47B7-9DA5-0311747735E4}" srcOrd="2" destOrd="0" parTransId="{F58194B7-CDB2-4220-B678-16202EF70F50}" sibTransId="{2AE3FA43-64F2-4D1F-8B90-174ADEAF71BA}"/>
    <dgm:cxn modelId="{B6DA3C98-AC54-439E-A975-090545273E77}" type="presOf" srcId="{CB445BCD-EA8E-43A7-A7C5-D717EDD78C19}" destId="{C7A59208-38E6-4A98-BF80-2AE9D3B31B75}" srcOrd="0" destOrd="0" presId="urn:microsoft.com/office/officeart/2016/7/layout/VerticalHollowActionList"/>
    <dgm:cxn modelId="{9C8E4F9B-078C-4127-BA9F-D8ACC7DA6B47}" type="presOf" srcId="{E1CF8303-28EA-4460-9F2F-3D4BE597301B}" destId="{208EBD02-8065-455A-BC06-51111C6C3DE5}" srcOrd="0" destOrd="0" presId="urn:microsoft.com/office/officeart/2016/7/layout/VerticalHollowActionList"/>
    <dgm:cxn modelId="{9887E99C-33DE-4479-A2BB-7A126C58A835}" srcId="{769723DB-1662-4651-807A-935E8EA574E5}" destId="{CB7C3DAC-4180-4EFA-8A65-5C4AE53F452F}" srcOrd="0" destOrd="0" parTransId="{2830D328-32DF-4811-B829-41260C6DEEBD}" sibTransId="{99468536-B9BD-4A89-8930-500CBFEAD02A}"/>
    <dgm:cxn modelId="{14D7A3B3-4597-40E9-93F2-A0CF21B1542C}" type="presOf" srcId="{769723DB-1662-4651-807A-935E8EA574E5}" destId="{9372F51B-EF92-486E-B1E6-41C1AFB68ED7}" srcOrd="0" destOrd="0" presId="urn:microsoft.com/office/officeart/2016/7/layout/VerticalHollowActionList"/>
    <dgm:cxn modelId="{5A9514B9-0700-445B-8C89-230D3F45267B}" srcId="{C5BEDA86-BFD9-46A0-BD37-2915B2F0E42E}" destId="{E1CF8303-28EA-4460-9F2F-3D4BE597301B}" srcOrd="0" destOrd="0" parTransId="{400A95DB-4DC5-4F1A-89BC-341C866606EB}" sibTransId="{D89A47D8-49D5-4789-AC71-9CBB919AF32F}"/>
    <dgm:cxn modelId="{FC18DBBA-5C3F-45D4-8FE4-FDE54FD9194E}" type="presOf" srcId="{DB977572-CA91-4FC9-802D-48F8F10B3788}" destId="{3CEA529D-BF4D-4212-835D-E7ECA9E9BB62}" srcOrd="0" destOrd="0" presId="urn:microsoft.com/office/officeart/2016/7/layout/VerticalHollowActionList"/>
    <dgm:cxn modelId="{832606BD-195C-4E48-ACE6-234DC6617265}" srcId="{C5BEDA86-BFD9-46A0-BD37-2915B2F0E42E}" destId="{DB977572-CA91-4FC9-802D-48F8F10B3788}" srcOrd="1" destOrd="0" parTransId="{FA05F591-693D-411B-91FE-CAB5D0868E55}" sibTransId="{2F82D8BA-4BD7-4B98-924B-51E80942F7B8}"/>
    <dgm:cxn modelId="{6C30BFC3-C01A-4A63-BE41-95478FEB4224}" type="presOf" srcId="{99DF1F19-229B-49DD-9A3D-9255007CCDA9}" destId="{3F2787D9-690D-41E1-ACBA-A365F21D4AAA}" srcOrd="0" destOrd="0" presId="urn:microsoft.com/office/officeart/2016/7/layout/VerticalHollowActionList"/>
    <dgm:cxn modelId="{1579C9CE-0454-4C9A-86AB-2E7443BE36A8}" srcId="{E1CF8303-28EA-4460-9F2F-3D4BE597301B}" destId="{99DF1F19-229B-49DD-9A3D-9255007CCDA9}" srcOrd="0" destOrd="0" parTransId="{E734317F-E408-4052-8EAF-31085692EAB5}" sibTransId="{2276FB5C-B976-494E-BCFF-8CB245408A39}"/>
    <dgm:cxn modelId="{4374D4DE-0485-46A4-8E25-0866D7A435A2}" srcId="{C5BEDA86-BFD9-46A0-BD37-2915B2F0E42E}" destId="{769723DB-1662-4651-807A-935E8EA574E5}" srcOrd="3" destOrd="0" parTransId="{28B1E653-1262-4A60-87EF-8FE8939AE3E9}" sibTransId="{15766EEE-6858-4D4B-B9F2-E011D4380ECF}"/>
    <dgm:cxn modelId="{3553F2EC-8ADB-4DCF-9A3C-3BC5760C6759}" type="presOf" srcId="{EC832129-0979-4BC8-9923-2BDAE8633A1C}" destId="{D96B5793-AF06-4FF5-A4F9-D29DFE7680A2}" srcOrd="0" destOrd="0" presId="urn:microsoft.com/office/officeart/2016/7/layout/VerticalHollowActionList"/>
    <dgm:cxn modelId="{3244B6F8-10A2-4C64-ACC2-D76C2C2A3B34}" type="presOf" srcId="{C24517A1-D2E8-424B-86B3-75471DC61441}" destId="{3F2787D9-690D-41E1-ACBA-A365F21D4AAA}" srcOrd="0" destOrd="1" presId="urn:microsoft.com/office/officeart/2016/7/layout/VerticalHollowActionList"/>
    <dgm:cxn modelId="{AEE5F540-79CD-4A11-858D-818C92349CB8}" type="presParOf" srcId="{EDA62D2C-586D-4486-B887-6446096DB6CB}" destId="{A1BFC2A2-CB22-488B-AED5-1A75EA18725D}" srcOrd="0" destOrd="0" presId="urn:microsoft.com/office/officeart/2016/7/layout/VerticalHollowActionList"/>
    <dgm:cxn modelId="{4FBEE96C-200C-476F-896D-12AABB14C245}" type="presParOf" srcId="{A1BFC2A2-CB22-488B-AED5-1A75EA18725D}" destId="{208EBD02-8065-455A-BC06-51111C6C3DE5}" srcOrd="0" destOrd="0" presId="urn:microsoft.com/office/officeart/2016/7/layout/VerticalHollowActionList"/>
    <dgm:cxn modelId="{0D2AA57A-2E8F-4096-8619-1980BD1A268C}" type="presParOf" srcId="{A1BFC2A2-CB22-488B-AED5-1A75EA18725D}" destId="{3F2787D9-690D-41E1-ACBA-A365F21D4AAA}" srcOrd="1" destOrd="0" presId="urn:microsoft.com/office/officeart/2016/7/layout/VerticalHollowActionList"/>
    <dgm:cxn modelId="{58A7D5CC-E3D4-481F-A256-5153763036A7}" type="presParOf" srcId="{EDA62D2C-586D-4486-B887-6446096DB6CB}" destId="{70B3ECC4-3A4C-4E31-AF8E-7FBD2DF46F12}" srcOrd="1" destOrd="0" presId="urn:microsoft.com/office/officeart/2016/7/layout/VerticalHollowActionList"/>
    <dgm:cxn modelId="{793029F1-1A4C-473B-8F50-FFEE4187492C}" type="presParOf" srcId="{EDA62D2C-586D-4486-B887-6446096DB6CB}" destId="{E562677E-A136-4B4A-A00B-E9C66C3B7968}" srcOrd="2" destOrd="0" presId="urn:microsoft.com/office/officeart/2016/7/layout/VerticalHollowActionList"/>
    <dgm:cxn modelId="{9E62EEDD-1D21-46AD-9BC7-6CFD39467CC2}" type="presParOf" srcId="{E562677E-A136-4B4A-A00B-E9C66C3B7968}" destId="{3CEA529D-BF4D-4212-835D-E7ECA9E9BB62}" srcOrd="0" destOrd="0" presId="urn:microsoft.com/office/officeart/2016/7/layout/VerticalHollowActionList"/>
    <dgm:cxn modelId="{D2A084F1-2572-4DE1-88BD-0604C6D78812}" type="presParOf" srcId="{E562677E-A136-4B4A-A00B-E9C66C3B7968}" destId="{C7A59208-38E6-4A98-BF80-2AE9D3B31B75}" srcOrd="1" destOrd="0" presId="urn:microsoft.com/office/officeart/2016/7/layout/VerticalHollowActionList"/>
    <dgm:cxn modelId="{0A58CDC3-72D5-48E0-81D1-C16D111317E4}" type="presParOf" srcId="{EDA62D2C-586D-4486-B887-6446096DB6CB}" destId="{CA8944C6-B0A1-4184-962A-37FD9BEF924D}" srcOrd="3" destOrd="0" presId="urn:microsoft.com/office/officeart/2016/7/layout/VerticalHollowActionList"/>
    <dgm:cxn modelId="{DBB0188F-3EB1-4D6C-A0B0-040118743808}" type="presParOf" srcId="{EDA62D2C-586D-4486-B887-6446096DB6CB}" destId="{A86B5F4C-84D4-48E6-8C07-91C67E9D1691}" srcOrd="4" destOrd="0" presId="urn:microsoft.com/office/officeart/2016/7/layout/VerticalHollowActionList"/>
    <dgm:cxn modelId="{15611DC0-56B8-440F-86F3-48F4D1104980}" type="presParOf" srcId="{A86B5F4C-84D4-48E6-8C07-91C67E9D1691}" destId="{0DF9508E-C7AE-4714-9CE1-62F62D0A5143}" srcOrd="0" destOrd="0" presId="urn:microsoft.com/office/officeart/2016/7/layout/VerticalHollowActionList"/>
    <dgm:cxn modelId="{C0B8DEA5-21C2-4612-B321-F8877F9ADDD0}" type="presParOf" srcId="{A86B5F4C-84D4-48E6-8C07-91C67E9D1691}" destId="{D96B5793-AF06-4FF5-A4F9-D29DFE7680A2}" srcOrd="1" destOrd="0" presId="urn:microsoft.com/office/officeart/2016/7/layout/VerticalHollowActionList"/>
    <dgm:cxn modelId="{534EBCD9-E328-4C07-9752-6938DCA6A54B}" type="presParOf" srcId="{EDA62D2C-586D-4486-B887-6446096DB6CB}" destId="{10131F96-932C-4F37-99EE-59A0AE8CD9AF}" srcOrd="5" destOrd="0" presId="urn:microsoft.com/office/officeart/2016/7/layout/VerticalHollowActionList"/>
    <dgm:cxn modelId="{17ED7215-2CE8-4F69-8CD9-35C5DB36EEEF}" type="presParOf" srcId="{EDA62D2C-586D-4486-B887-6446096DB6CB}" destId="{A13806C9-50D1-4CE6-8EC7-4139F30D674A}" srcOrd="6" destOrd="0" presId="urn:microsoft.com/office/officeart/2016/7/layout/VerticalHollowActionList"/>
    <dgm:cxn modelId="{E489A24C-8FE4-4EE4-836B-217D3589EAD3}" type="presParOf" srcId="{A13806C9-50D1-4CE6-8EC7-4139F30D674A}" destId="{9372F51B-EF92-486E-B1E6-41C1AFB68ED7}" srcOrd="0" destOrd="0" presId="urn:microsoft.com/office/officeart/2016/7/layout/VerticalHollowActionList"/>
    <dgm:cxn modelId="{DA49F78A-5734-478B-9376-66E8F9E64C73}" type="presParOf" srcId="{A13806C9-50D1-4CE6-8EC7-4139F30D674A}" destId="{77F1B330-4B87-4E50-9C90-AB0A65ED8C86}" srcOrd="1" destOrd="0" presId="urn:microsoft.com/office/officeart/2016/7/layout/VerticalHollowAc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52DD9A-892B-4BBC-99FD-4A6F2BA34FE4}"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69C63A89-D22E-439A-A67F-EAA0CF803814}">
      <dgm:prSet phldrT="[Text]"/>
      <dgm:spPr/>
      <dgm:t>
        <a:bodyPr/>
        <a:lstStyle/>
        <a:p>
          <a:r>
            <a:rPr lang="en-US"/>
            <a:t>429</a:t>
          </a:r>
          <a:endParaRPr lang="en-US" dirty="0"/>
        </a:p>
      </dgm:t>
    </dgm:pt>
    <dgm:pt modelId="{5D6A97D5-E675-49C9-AA6D-4F02007ADDAF}" type="parTrans" cxnId="{77C03F31-452E-42FF-8B13-B0C6CDD42D85}">
      <dgm:prSet/>
      <dgm:spPr/>
      <dgm:t>
        <a:bodyPr/>
        <a:lstStyle/>
        <a:p>
          <a:endParaRPr lang="en-US"/>
        </a:p>
      </dgm:t>
    </dgm:pt>
    <dgm:pt modelId="{6A1753E8-33B3-4196-AA0A-032A487CA1BB}" type="sibTrans" cxnId="{77C03F31-452E-42FF-8B13-B0C6CDD42D85}">
      <dgm:prSet/>
      <dgm:spPr/>
      <dgm:t>
        <a:bodyPr/>
        <a:lstStyle/>
        <a:p>
          <a:endParaRPr lang="en-US"/>
        </a:p>
      </dgm:t>
    </dgm:pt>
    <dgm:pt modelId="{796C4712-CA0A-4BBB-BF10-7EBA2BE3D0AD}">
      <dgm:prSet phldrT="[Text]"/>
      <dgm:spPr/>
      <dgm:t>
        <a:bodyPr/>
        <a:lstStyle/>
        <a:p>
          <a:r>
            <a:rPr lang="en-US" dirty="0"/>
            <a:t>CoCare Responded to the Scene of the Incident</a:t>
          </a:r>
        </a:p>
      </dgm:t>
    </dgm:pt>
    <dgm:pt modelId="{E679009C-8617-45E4-9333-9C1056E216A2}" type="parTrans" cxnId="{3608646E-B32B-4F38-9072-E0FD51DEA360}">
      <dgm:prSet/>
      <dgm:spPr/>
      <dgm:t>
        <a:bodyPr/>
        <a:lstStyle/>
        <a:p>
          <a:endParaRPr lang="en-US"/>
        </a:p>
      </dgm:t>
    </dgm:pt>
    <dgm:pt modelId="{13D900DE-2D8E-478E-B594-174067405CF9}" type="sibTrans" cxnId="{3608646E-B32B-4F38-9072-E0FD51DEA360}">
      <dgm:prSet/>
      <dgm:spPr/>
      <dgm:t>
        <a:bodyPr/>
        <a:lstStyle/>
        <a:p>
          <a:endParaRPr lang="en-US"/>
        </a:p>
      </dgm:t>
    </dgm:pt>
    <dgm:pt modelId="{9E8F65EA-2080-4EAA-B131-4CA1DE5C5030}">
      <dgm:prSet phldrT="[Text]"/>
      <dgm:spPr/>
      <dgm:t>
        <a:bodyPr/>
        <a:lstStyle/>
        <a:p>
          <a:r>
            <a:rPr lang="en-US"/>
            <a:t>233</a:t>
          </a:r>
          <a:endParaRPr lang="en-US" dirty="0"/>
        </a:p>
      </dgm:t>
    </dgm:pt>
    <dgm:pt modelId="{5CEEDE7B-23F5-48F8-AE42-EAD0E42471AE}" type="parTrans" cxnId="{68C5770A-1B12-4525-B459-2DD4F227B847}">
      <dgm:prSet/>
      <dgm:spPr/>
      <dgm:t>
        <a:bodyPr/>
        <a:lstStyle/>
        <a:p>
          <a:endParaRPr lang="en-US"/>
        </a:p>
      </dgm:t>
    </dgm:pt>
    <dgm:pt modelId="{9A26DC98-F4B6-48AE-AD0B-E43BC265D7EF}" type="sibTrans" cxnId="{68C5770A-1B12-4525-B459-2DD4F227B847}">
      <dgm:prSet/>
      <dgm:spPr/>
      <dgm:t>
        <a:bodyPr/>
        <a:lstStyle/>
        <a:p>
          <a:endParaRPr lang="en-US"/>
        </a:p>
      </dgm:t>
    </dgm:pt>
    <dgm:pt modelId="{F7FBA896-EB4E-4100-8496-91DBE2BD74DB}">
      <dgm:prSet phldrT="[Text]"/>
      <dgm:spPr/>
      <dgm:t>
        <a:bodyPr/>
        <a:lstStyle/>
        <a:p>
          <a:r>
            <a:rPr lang="en-US" dirty="0"/>
            <a:t>Involuntary removal to a Mental Heath facility</a:t>
          </a:r>
        </a:p>
      </dgm:t>
    </dgm:pt>
    <dgm:pt modelId="{C75D30A6-098E-4FA0-8667-B7215E9B6163}" type="parTrans" cxnId="{509757F9-3791-44B0-8A8E-DF3E7AB531FA}">
      <dgm:prSet/>
      <dgm:spPr/>
      <dgm:t>
        <a:bodyPr/>
        <a:lstStyle/>
        <a:p>
          <a:endParaRPr lang="en-US"/>
        </a:p>
      </dgm:t>
    </dgm:pt>
    <dgm:pt modelId="{43A75DB6-8431-4BD8-829A-2724D7AC4370}" type="sibTrans" cxnId="{509757F9-3791-44B0-8A8E-DF3E7AB531FA}">
      <dgm:prSet/>
      <dgm:spPr/>
      <dgm:t>
        <a:bodyPr/>
        <a:lstStyle/>
        <a:p>
          <a:endParaRPr lang="en-US"/>
        </a:p>
      </dgm:t>
    </dgm:pt>
    <dgm:pt modelId="{128DE74B-025E-42F5-A2E4-8906FC1AAF79}">
      <dgm:prSet phldrT="[Text]"/>
      <dgm:spPr/>
      <dgm:t>
        <a:bodyPr/>
        <a:lstStyle/>
        <a:p>
          <a:r>
            <a:rPr lang="en-US" dirty="0"/>
            <a:t>1337</a:t>
          </a:r>
        </a:p>
      </dgm:t>
    </dgm:pt>
    <dgm:pt modelId="{5789ED50-4102-489B-B46A-54798AC756EF}" type="parTrans" cxnId="{43D564C9-787D-493E-B91A-CE1D8E872BAB}">
      <dgm:prSet/>
      <dgm:spPr/>
      <dgm:t>
        <a:bodyPr/>
        <a:lstStyle/>
        <a:p>
          <a:endParaRPr lang="en-US"/>
        </a:p>
      </dgm:t>
    </dgm:pt>
    <dgm:pt modelId="{E23AFD8B-483F-474B-9FBD-6793FDE8FC1E}" type="sibTrans" cxnId="{43D564C9-787D-493E-B91A-CE1D8E872BAB}">
      <dgm:prSet/>
      <dgm:spPr/>
      <dgm:t>
        <a:bodyPr/>
        <a:lstStyle/>
        <a:p>
          <a:endParaRPr lang="en-US"/>
        </a:p>
      </dgm:t>
    </dgm:pt>
    <dgm:pt modelId="{08D7F072-1F9C-403A-B3D5-E45D0DA01A93}">
      <dgm:prSet phldrT="[Text]"/>
      <dgm:spPr/>
      <dgm:t>
        <a:bodyPr/>
        <a:lstStyle/>
        <a:p>
          <a:r>
            <a:rPr lang="en-US" dirty="0"/>
            <a:t>Number of follow ups conducted by CoCare</a:t>
          </a:r>
        </a:p>
      </dgm:t>
    </dgm:pt>
    <dgm:pt modelId="{93CFEE6C-290C-44A5-A917-0BE20A2FF106}" type="parTrans" cxnId="{1BA38796-940B-4260-AFB0-C53EF3276E3B}">
      <dgm:prSet/>
      <dgm:spPr/>
      <dgm:t>
        <a:bodyPr/>
        <a:lstStyle/>
        <a:p>
          <a:endParaRPr lang="en-US"/>
        </a:p>
      </dgm:t>
    </dgm:pt>
    <dgm:pt modelId="{1242F09F-FF84-49B3-98E2-087246070965}" type="sibTrans" cxnId="{1BA38796-940B-4260-AFB0-C53EF3276E3B}">
      <dgm:prSet/>
      <dgm:spPr/>
      <dgm:t>
        <a:bodyPr/>
        <a:lstStyle/>
        <a:p>
          <a:endParaRPr lang="en-US"/>
        </a:p>
      </dgm:t>
    </dgm:pt>
    <dgm:pt modelId="{4E3C02E1-65E3-4AA4-BD5B-1BE7DAD0EB6B}" type="pres">
      <dgm:prSet presAssocID="{D452DD9A-892B-4BBC-99FD-4A6F2BA34FE4}" presName="Name0" presStyleCnt="0">
        <dgm:presLayoutVars>
          <dgm:dir/>
          <dgm:animLvl val="lvl"/>
          <dgm:resizeHandles val="exact"/>
        </dgm:presLayoutVars>
      </dgm:prSet>
      <dgm:spPr/>
    </dgm:pt>
    <dgm:pt modelId="{E3523031-EE22-422C-A792-D3160F83848B}" type="pres">
      <dgm:prSet presAssocID="{69C63A89-D22E-439A-A67F-EAA0CF803814}" presName="linNode" presStyleCnt="0"/>
      <dgm:spPr/>
    </dgm:pt>
    <dgm:pt modelId="{AB2374CE-378E-4635-A975-0112DC780BF9}" type="pres">
      <dgm:prSet presAssocID="{69C63A89-D22E-439A-A67F-EAA0CF803814}" presName="parentText" presStyleLbl="node1" presStyleIdx="0" presStyleCnt="3">
        <dgm:presLayoutVars>
          <dgm:chMax val="1"/>
          <dgm:bulletEnabled val="1"/>
        </dgm:presLayoutVars>
      </dgm:prSet>
      <dgm:spPr/>
    </dgm:pt>
    <dgm:pt modelId="{DB96E9B5-0C69-4EA5-A9CC-439998F471A9}" type="pres">
      <dgm:prSet presAssocID="{69C63A89-D22E-439A-A67F-EAA0CF803814}" presName="descendantText" presStyleLbl="alignAccFollowNode1" presStyleIdx="0" presStyleCnt="3">
        <dgm:presLayoutVars>
          <dgm:bulletEnabled val="1"/>
        </dgm:presLayoutVars>
      </dgm:prSet>
      <dgm:spPr/>
    </dgm:pt>
    <dgm:pt modelId="{D90B98AB-A8AF-4944-829E-B5D162B725D7}" type="pres">
      <dgm:prSet presAssocID="{6A1753E8-33B3-4196-AA0A-032A487CA1BB}" presName="sp" presStyleCnt="0"/>
      <dgm:spPr/>
    </dgm:pt>
    <dgm:pt modelId="{B4589D60-EFB7-4D23-A808-35A8B3213EC0}" type="pres">
      <dgm:prSet presAssocID="{9E8F65EA-2080-4EAA-B131-4CA1DE5C5030}" presName="linNode" presStyleCnt="0"/>
      <dgm:spPr/>
    </dgm:pt>
    <dgm:pt modelId="{8436E222-1DC1-4FB4-9566-C53CEE5B6664}" type="pres">
      <dgm:prSet presAssocID="{9E8F65EA-2080-4EAA-B131-4CA1DE5C5030}" presName="parentText" presStyleLbl="node1" presStyleIdx="1" presStyleCnt="3">
        <dgm:presLayoutVars>
          <dgm:chMax val="1"/>
          <dgm:bulletEnabled val="1"/>
        </dgm:presLayoutVars>
      </dgm:prSet>
      <dgm:spPr/>
    </dgm:pt>
    <dgm:pt modelId="{941C2D19-0870-482A-A4CF-5D6ED2B2939E}" type="pres">
      <dgm:prSet presAssocID="{9E8F65EA-2080-4EAA-B131-4CA1DE5C5030}" presName="descendantText" presStyleLbl="alignAccFollowNode1" presStyleIdx="1" presStyleCnt="3">
        <dgm:presLayoutVars>
          <dgm:bulletEnabled val="1"/>
        </dgm:presLayoutVars>
      </dgm:prSet>
      <dgm:spPr/>
    </dgm:pt>
    <dgm:pt modelId="{E880C40B-9D96-4A36-9394-BE26476DCA24}" type="pres">
      <dgm:prSet presAssocID="{9A26DC98-F4B6-48AE-AD0B-E43BC265D7EF}" presName="sp" presStyleCnt="0"/>
      <dgm:spPr/>
    </dgm:pt>
    <dgm:pt modelId="{652CF878-73FE-46A9-B405-2ED0AFB6E8E7}" type="pres">
      <dgm:prSet presAssocID="{128DE74B-025E-42F5-A2E4-8906FC1AAF79}" presName="linNode" presStyleCnt="0"/>
      <dgm:spPr/>
    </dgm:pt>
    <dgm:pt modelId="{64A2CC19-8F06-4E34-8035-7D65F51D425E}" type="pres">
      <dgm:prSet presAssocID="{128DE74B-025E-42F5-A2E4-8906FC1AAF79}" presName="parentText" presStyleLbl="node1" presStyleIdx="2" presStyleCnt="3">
        <dgm:presLayoutVars>
          <dgm:chMax val="1"/>
          <dgm:bulletEnabled val="1"/>
        </dgm:presLayoutVars>
      </dgm:prSet>
      <dgm:spPr/>
    </dgm:pt>
    <dgm:pt modelId="{3D521BB2-0EB0-47DB-A753-A93B6C5EB2BF}" type="pres">
      <dgm:prSet presAssocID="{128DE74B-025E-42F5-A2E4-8906FC1AAF79}" presName="descendantText" presStyleLbl="alignAccFollowNode1" presStyleIdx="2" presStyleCnt="3">
        <dgm:presLayoutVars>
          <dgm:bulletEnabled val="1"/>
        </dgm:presLayoutVars>
      </dgm:prSet>
      <dgm:spPr/>
    </dgm:pt>
  </dgm:ptLst>
  <dgm:cxnLst>
    <dgm:cxn modelId="{68C5770A-1B12-4525-B459-2DD4F227B847}" srcId="{D452DD9A-892B-4BBC-99FD-4A6F2BA34FE4}" destId="{9E8F65EA-2080-4EAA-B131-4CA1DE5C5030}" srcOrd="1" destOrd="0" parTransId="{5CEEDE7B-23F5-48F8-AE42-EAD0E42471AE}" sibTransId="{9A26DC98-F4B6-48AE-AD0B-E43BC265D7EF}"/>
    <dgm:cxn modelId="{AD54B130-5D5C-4F29-92BB-9F287B0E56EB}" type="presOf" srcId="{69C63A89-D22E-439A-A67F-EAA0CF803814}" destId="{AB2374CE-378E-4635-A975-0112DC780BF9}" srcOrd="0" destOrd="0" presId="urn:microsoft.com/office/officeart/2005/8/layout/vList5"/>
    <dgm:cxn modelId="{77C03F31-452E-42FF-8B13-B0C6CDD42D85}" srcId="{D452DD9A-892B-4BBC-99FD-4A6F2BA34FE4}" destId="{69C63A89-D22E-439A-A67F-EAA0CF803814}" srcOrd="0" destOrd="0" parTransId="{5D6A97D5-E675-49C9-AA6D-4F02007ADDAF}" sibTransId="{6A1753E8-33B3-4196-AA0A-032A487CA1BB}"/>
    <dgm:cxn modelId="{25871841-4E96-4012-B497-2DCD4BC86A44}" type="presOf" srcId="{D452DD9A-892B-4BBC-99FD-4A6F2BA34FE4}" destId="{4E3C02E1-65E3-4AA4-BD5B-1BE7DAD0EB6B}" srcOrd="0" destOrd="0" presId="urn:microsoft.com/office/officeart/2005/8/layout/vList5"/>
    <dgm:cxn modelId="{F134D441-76A2-4530-908D-218C3397865B}" type="presOf" srcId="{128DE74B-025E-42F5-A2E4-8906FC1AAF79}" destId="{64A2CC19-8F06-4E34-8035-7D65F51D425E}" srcOrd="0" destOrd="0" presId="urn:microsoft.com/office/officeart/2005/8/layout/vList5"/>
    <dgm:cxn modelId="{1E4F0B47-15B1-4E90-A00D-6DDCF1F88793}" type="presOf" srcId="{9E8F65EA-2080-4EAA-B131-4CA1DE5C5030}" destId="{8436E222-1DC1-4FB4-9566-C53CEE5B6664}" srcOrd="0" destOrd="0" presId="urn:microsoft.com/office/officeart/2005/8/layout/vList5"/>
    <dgm:cxn modelId="{3608646E-B32B-4F38-9072-E0FD51DEA360}" srcId="{69C63A89-D22E-439A-A67F-EAA0CF803814}" destId="{796C4712-CA0A-4BBB-BF10-7EBA2BE3D0AD}" srcOrd="0" destOrd="0" parTransId="{E679009C-8617-45E4-9333-9C1056E216A2}" sibTransId="{13D900DE-2D8E-478E-B594-174067405CF9}"/>
    <dgm:cxn modelId="{1BA38796-940B-4260-AFB0-C53EF3276E3B}" srcId="{128DE74B-025E-42F5-A2E4-8906FC1AAF79}" destId="{08D7F072-1F9C-403A-B3D5-E45D0DA01A93}" srcOrd="0" destOrd="0" parTransId="{93CFEE6C-290C-44A5-A917-0BE20A2FF106}" sibTransId="{1242F09F-FF84-49B3-98E2-087246070965}"/>
    <dgm:cxn modelId="{F27A65B0-C8A9-4281-8F4B-BF2B27EB12CC}" type="presOf" srcId="{08D7F072-1F9C-403A-B3D5-E45D0DA01A93}" destId="{3D521BB2-0EB0-47DB-A753-A93B6C5EB2BF}" srcOrd="0" destOrd="0" presId="urn:microsoft.com/office/officeart/2005/8/layout/vList5"/>
    <dgm:cxn modelId="{ACCD05B5-278E-46F0-B3E8-6A5DB240EA40}" type="presOf" srcId="{F7FBA896-EB4E-4100-8496-91DBE2BD74DB}" destId="{941C2D19-0870-482A-A4CF-5D6ED2B2939E}" srcOrd="0" destOrd="0" presId="urn:microsoft.com/office/officeart/2005/8/layout/vList5"/>
    <dgm:cxn modelId="{7352BFB6-E627-493C-BDCF-52183BC9A933}" type="presOf" srcId="{796C4712-CA0A-4BBB-BF10-7EBA2BE3D0AD}" destId="{DB96E9B5-0C69-4EA5-A9CC-439998F471A9}" srcOrd="0" destOrd="0" presId="urn:microsoft.com/office/officeart/2005/8/layout/vList5"/>
    <dgm:cxn modelId="{43D564C9-787D-493E-B91A-CE1D8E872BAB}" srcId="{D452DD9A-892B-4BBC-99FD-4A6F2BA34FE4}" destId="{128DE74B-025E-42F5-A2E4-8906FC1AAF79}" srcOrd="2" destOrd="0" parTransId="{5789ED50-4102-489B-B46A-54798AC756EF}" sibTransId="{E23AFD8B-483F-474B-9FBD-6793FDE8FC1E}"/>
    <dgm:cxn modelId="{509757F9-3791-44B0-8A8E-DF3E7AB531FA}" srcId="{9E8F65EA-2080-4EAA-B131-4CA1DE5C5030}" destId="{F7FBA896-EB4E-4100-8496-91DBE2BD74DB}" srcOrd="0" destOrd="0" parTransId="{C75D30A6-098E-4FA0-8667-B7215E9B6163}" sibTransId="{43A75DB6-8431-4BD8-829A-2724D7AC4370}"/>
    <dgm:cxn modelId="{23475AA6-7ECF-463A-9FE4-80DBDECCAE6B}" type="presParOf" srcId="{4E3C02E1-65E3-4AA4-BD5B-1BE7DAD0EB6B}" destId="{E3523031-EE22-422C-A792-D3160F83848B}" srcOrd="0" destOrd="0" presId="urn:microsoft.com/office/officeart/2005/8/layout/vList5"/>
    <dgm:cxn modelId="{C74FE34E-779D-49B0-AD4A-B6CF5E54D683}" type="presParOf" srcId="{E3523031-EE22-422C-A792-D3160F83848B}" destId="{AB2374CE-378E-4635-A975-0112DC780BF9}" srcOrd="0" destOrd="0" presId="urn:microsoft.com/office/officeart/2005/8/layout/vList5"/>
    <dgm:cxn modelId="{B3242430-4EA6-46E1-BF07-73D5DA3B88E3}" type="presParOf" srcId="{E3523031-EE22-422C-A792-D3160F83848B}" destId="{DB96E9B5-0C69-4EA5-A9CC-439998F471A9}" srcOrd="1" destOrd="0" presId="urn:microsoft.com/office/officeart/2005/8/layout/vList5"/>
    <dgm:cxn modelId="{694367F3-6D06-452E-A304-1B57BD0B2D51}" type="presParOf" srcId="{4E3C02E1-65E3-4AA4-BD5B-1BE7DAD0EB6B}" destId="{D90B98AB-A8AF-4944-829E-B5D162B725D7}" srcOrd="1" destOrd="0" presId="urn:microsoft.com/office/officeart/2005/8/layout/vList5"/>
    <dgm:cxn modelId="{F62849E0-ABE6-4D32-9CC8-DB0B3DADDACB}" type="presParOf" srcId="{4E3C02E1-65E3-4AA4-BD5B-1BE7DAD0EB6B}" destId="{B4589D60-EFB7-4D23-A808-35A8B3213EC0}" srcOrd="2" destOrd="0" presId="urn:microsoft.com/office/officeart/2005/8/layout/vList5"/>
    <dgm:cxn modelId="{8CB6B1E0-5D5D-4920-B68B-60B9C815C209}" type="presParOf" srcId="{B4589D60-EFB7-4D23-A808-35A8B3213EC0}" destId="{8436E222-1DC1-4FB4-9566-C53CEE5B6664}" srcOrd="0" destOrd="0" presId="urn:microsoft.com/office/officeart/2005/8/layout/vList5"/>
    <dgm:cxn modelId="{DAB0B5EF-0241-46C4-AB6F-676A053DB4BC}" type="presParOf" srcId="{B4589D60-EFB7-4D23-A808-35A8B3213EC0}" destId="{941C2D19-0870-482A-A4CF-5D6ED2B2939E}" srcOrd="1" destOrd="0" presId="urn:microsoft.com/office/officeart/2005/8/layout/vList5"/>
    <dgm:cxn modelId="{9CB13D2A-7ABB-45E3-9FDF-80143EA37731}" type="presParOf" srcId="{4E3C02E1-65E3-4AA4-BD5B-1BE7DAD0EB6B}" destId="{E880C40B-9D96-4A36-9394-BE26476DCA24}" srcOrd="3" destOrd="0" presId="urn:microsoft.com/office/officeart/2005/8/layout/vList5"/>
    <dgm:cxn modelId="{368A075A-6E87-4F70-9225-5489EB5639B0}" type="presParOf" srcId="{4E3C02E1-65E3-4AA4-BD5B-1BE7DAD0EB6B}" destId="{652CF878-73FE-46A9-B405-2ED0AFB6E8E7}" srcOrd="4" destOrd="0" presId="urn:microsoft.com/office/officeart/2005/8/layout/vList5"/>
    <dgm:cxn modelId="{76398C58-1D69-431A-B573-EFFE9EAFE6FE}" type="presParOf" srcId="{652CF878-73FE-46A9-B405-2ED0AFB6E8E7}" destId="{64A2CC19-8F06-4E34-8035-7D65F51D425E}" srcOrd="0" destOrd="0" presId="urn:microsoft.com/office/officeart/2005/8/layout/vList5"/>
    <dgm:cxn modelId="{644D9512-EDE0-4BC7-AD63-DBA64F9261D1}" type="presParOf" srcId="{652CF878-73FE-46A9-B405-2ED0AFB6E8E7}" destId="{3D521BB2-0EB0-47DB-A753-A93B6C5EB2B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7E415-8DA8-4249-99C1-767C866FE9F7}">
      <dsp:nvSpPr>
        <dsp:cNvPr id="0" name=""/>
        <dsp:cNvSpPr/>
      </dsp:nvSpPr>
      <dsp:spPr>
        <a:xfrm>
          <a:off x="0" y="1991"/>
          <a:ext cx="7388213" cy="0"/>
        </a:xfrm>
        <a:prstGeom prst="line">
          <a:avLst/>
        </a:prstGeom>
        <a:blipFill rotWithShape="1">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w="6350" cap="flat" cmpd="sng" algn="ctr">
          <a:solidFill>
            <a:schemeClr val="accent5">
              <a:hueOff val="0"/>
              <a:satOff val="0"/>
              <a:lumOff val="0"/>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sp>
    <dsp:sp modelId="{F2B8BE82-7C29-47CE-9BCD-0C2723266F29}">
      <dsp:nvSpPr>
        <dsp:cNvPr id="0" name=""/>
        <dsp:cNvSpPr/>
      </dsp:nvSpPr>
      <dsp:spPr>
        <a:xfrm>
          <a:off x="0" y="1991"/>
          <a:ext cx="7388213" cy="67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Mental Health Calls take 3 times longer than other calls </a:t>
          </a:r>
        </a:p>
      </dsp:txBody>
      <dsp:txXfrm>
        <a:off x="0" y="1991"/>
        <a:ext cx="7388213" cy="679040"/>
      </dsp:txXfrm>
    </dsp:sp>
    <dsp:sp modelId="{1455C88E-7924-49A7-ACEE-F89F738E83EB}">
      <dsp:nvSpPr>
        <dsp:cNvPr id="0" name=""/>
        <dsp:cNvSpPr/>
      </dsp:nvSpPr>
      <dsp:spPr>
        <a:xfrm>
          <a:off x="0" y="681031"/>
          <a:ext cx="7388213" cy="0"/>
        </a:xfrm>
        <a:prstGeom prst="line">
          <a:avLst/>
        </a:prstGeom>
        <a:blipFill rotWithShape="1">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w="6350" cap="flat" cmpd="sng" algn="ctr">
          <a:solidFill>
            <a:schemeClr val="accent5">
              <a:hueOff val="0"/>
              <a:satOff val="0"/>
              <a:lumOff val="0"/>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sp>
    <dsp:sp modelId="{6F3BD10C-72F7-4712-B81C-B1EE301ED058}">
      <dsp:nvSpPr>
        <dsp:cNvPr id="0" name=""/>
        <dsp:cNvSpPr/>
      </dsp:nvSpPr>
      <dsp:spPr>
        <a:xfrm>
          <a:off x="0" y="681031"/>
          <a:ext cx="7388213" cy="67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Increase in mental health calls –Nationwide</a:t>
          </a:r>
        </a:p>
      </dsp:txBody>
      <dsp:txXfrm>
        <a:off x="0" y="681031"/>
        <a:ext cx="7388213" cy="679040"/>
      </dsp:txXfrm>
    </dsp:sp>
    <dsp:sp modelId="{F6EE6D59-C8BD-4809-86C2-9D8D58CDF666}">
      <dsp:nvSpPr>
        <dsp:cNvPr id="0" name=""/>
        <dsp:cNvSpPr/>
      </dsp:nvSpPr>
      <dsp:spPr>
        <a:xfrm>
          <a:off x="0" y="1360071"/>
          <a:ext cx="7388213" cy="0"/>
        </a:xfrm>
        <a:prstGeom prst="line">
          <a:avLst/>
        </a:prstGeom>
        <a:blipFill rotWithShape="1">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w="6350" cap="flat" cmpd="sng" algn="ctr">
          <a:solidFill>
            <a:schemeClr val="accent5">
              <a:hueOff val="0"/>
              <a:satOff val="0"/>
              <a:lumOff val="0"/>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sp>
    <dsp:sp modelId="{A0A05D6B-83FD-4FB5-9EF3-87452F82996A}">
      <dsp:nvSpPr>
        <dsp:cNvPr id="0" name=""/>
        <dsp:cNvSpPr/>
      </dsp:nvSpPr>
      <dsp:spPr>
        <a:xfrm>
          <a:off x="0" y="1360071"/>
          <a:ext cx="7388213" cy="67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Specialized response to relieve patrol officers and paramedics</a:t>
          </a:r>
        </a:p>
      </dsp:txBody>
      <dsp:txXfrm>
        <a:off x="0" y="1360071"/>
        <a:ext cx="7388213" cy="679040"/>
      </dsp:txXfrm>
    </dsp:sp>
    <dsp:sp modelId="{3E0DCC07-3C1C-40D8-A200-A221905996C9}">
      <dsp:nvSpPr>
        <dsp:cNvPr id="0" name=""/>
        <dsp:cNvSpPr/>
      </dsp:nvSpPr>
      <dsp:spPr>
        <a:xfrm>
          <a:off x="0" y="2039112"/>
          <a:ext cx="7388213" cy="0"/>
        </a:xfrm>
        <a:prstGeom prst="line">
          <a:avLst/>
        </a:prstGeom>
        <a:blipFill rotWithShape="1">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w="6350" cap="flat" cmpd="sng" algn="ctr">
          <a:solidFill>
            <a:schemeClr val="accent5">
              <a:hueOff val="0"/>
              <a:satOff val="0"/>
              <a:lumOff val="0"/>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sp>
    <dsp:sp modelId="{FE9B2E2E-2425-4A86-8AEE-17CC8CED3EA9}">
      <dsp:nvSpPr>
        <dsp:cNvPr id="0" name=""/>
        <dsp:cNvSpPr/>
      </dsp:nvSpPr>
      <dsp:spPr>
        <a:xfrm>
          <a:off x="0" y="2039112"/>
          <a:ext cx="7388213" cy="67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Build trust with mental health patients</a:t>
          </a:r>
        </a:p>
      </dsp:txBody>
      <dsp:txXfrm>
        <a:off x="0" y="2039112"/>
        <a:ext cx="7388213" cy="679040"/>
      </dsp:txXfrm>
    </dsp:sp>
    <dsp:sp modelId="{64C6BAFE-F91B-4A63-B98A-0D21E4AD78BE}">
      <dsp:nvSpPr>
        <dsp:cNvPr id="0" name=""/>
        <dsp:cNvSpPr/>
      </dsp:nvSpPr>
      <dsp:spPr>
        <a:xfrm>
          <a:off x="0" y="2718152"/>
          <a:ext cx="7388213" cy="0"/>
        </a:xfrm>
        <a:prstGeom prst="line">
          <a:avLst/>
        </a:prstGeom>
        <a:blipFill rotWithShape="1">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w="6350" cap="flat" cmpd="sng" algn="ctr">
          <a:solidFill>
            <a:schemeClr val="accent5">
              <a:hueOff val="0"/>
              <a:satOff val="0"/>
              <a:lumOff val="0"/>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sp>
    <dsp:sp modelId="{24087F1F-502B-4544-B06A-B7B9BE0B9952}">
      <dsp:nvSpPr>
        <dsp:cNvPr id="0" name=""/>
        <dsp:cNvSpPr/>
      </dsp:nvSpPr>
      <dsp:spPr>
        <a:xfrm>
          <a:off x="0" y="2718152"/>
          <a:ext cx="7388213" cy="67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Remove barriers</a:t>
          </a:r>
        </a:p>
      </dsp:txBody>
      <dsp:txXfrm>
        <a:off x="0" y="2718152"/>
        <a:ext cx="7388213" cy="679040"/>
      </dsp:txXfrm>
    </dsp:sp>
    <dsp:sp modelId="{E43E7612-6746-47C4-AD2C-6578DA1BBF25}">
      <dsp:nvSpPr>
        <dsp:cNvPr id="0" name=""/>
        <dsp:cNvSpPr/>
      </dsp:nvSpPr>
      <dsp:spPr>
        <a:xfrm>
          <a:off x="0" y="3397192"/>
          <a:ext cx="7388213" cy="0"/>
        </a:xfrm>
        <a:prstGeom prst="line">
          <a:avLst/>
        </a:prstGeom>
        <a:blipFill rotWithShape="1">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w="6350" cap="flat" cmpd="sng" algn="ctr">
          <a:solidFill>
            <a:schemeClr val="accent5">
              <a:hueOff val="0"/>
              <a:satOff val="0"/>
              <a:lumOff val="0"/>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sp>
    <dsp:sp modelId="{BBCDD208-3D26-4AFE-841B-2C8143AC3968}">
      <dsp:nvSpPr>
        <dsp:cNvPr id="0" name=""/>
        <dsp:cNvSpPr/>
      </dsp:nvSpPr>
      <dsp:spPr>
        <a:xfrm>
          <a:off x="0" y="3397192"/>
          <a:ext cx="7388213" cy="67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Follow up services</a:t>
          </a:r>
        </a:p>
      </dsp:txBody>
      <dsp:txXfrm>
        <a:off x="0" y="3397192"/>
        <a:ext cx="7388213" cy="679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787D9-690D-41E1-ACBA-A365F21D4AAA}">
      <dsp:nvSpPr>
        <dsp:cNvPr id="0" name=""/>
        <dsp:cNvSpPr/>
      </dsp:nvSpPr>
      <dsp:spPr>
        <a:xfrm>
          <a:off x="2157790" y="2365"/>
          <a:ext cx="8631160" cy="122542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468" tIns="311259" rIns="167468" bIns="311259" numCol="1" spcCol="1270" anchor="ctr" anchorCtr="0">
          <a:noAutofit/>
        </a:bodyPr>
        <a:lstStyle/>
        <a:p>
          <a:pPr marL="0" lvl="0" indent="0" algn="l" defTabSz="889000">
            <a:lnSpc>
              <a:spcPct val="90000"/>
            </a:lnSpc>
            <a:spcBef>
              <a:spcPct val="0"/>
            </a:spcBef>
            <a:spcAft>
              <a:spcPct val="35000"/>
            </a:spcAft>
            <a:buNone/>
          </a:pPr>
          <a:r>
            <a:rPr lang="en-US" sz="2000" kern="1200" dirty="0" err="1"/>
            <a:t>CoCare</a:t>
          </a:r>
          <a:r>
            <a:rPr lang="en-US" sz="2000" kern="1200" dirty="0"/>
            <a:t> follow-ups</a:t>
          </a:r>
        </a:p>
        <a:p>
          <a:pPr marL="0" lvl="0" indent="0" algn="l" defTabSz="889000">
            <a:lnSpc>
              <a:spcPct val="90000"/>
            </a:lnSpc>
            <a:spcBef>
              <a:spcPct val="0"/>
            </a:spcBef>
            <a:spcAft>
              <a:spcPct val="35000"/>
            </a:spcAft>
            <a:buNone/>
          </a:pPr>
          <a:r>
            <a:rPr lang="en-US" sz="2000" kern="1200" dirty="0"/>
            <a:t>Patients and families to contact the unit directly when they need assistance</a:t>
          </a:r>
        </a:p>
      </dsp:txBody>
      <dsp:txXfrm>
        <a:off x="2157790" y="2365"/>
        <a:ext cx="8631160" cy="1225428"/>
      </dsp:txXfrm>
    </dsp:sp>
    <dsp:sp modelId="{208EBD02-8065-455A-BC06-51111C6C3DE5}">
      <dsp:nvSpPr>
        <dsp:cNvPr id="0" name=""/>
        <dsp:cNvSpPr/>
      </dsp:nvSpPr>
      <dsp:spPr>
        <a:xfrm>
          <a:off x="0" y="2365"/>
          <a:ext cx="2157790" cy="1225428"/>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183" tIns="121045" rIns="114183" bIns="121045" numCol="1" spcCol="1270" anchor="ctr" anchorCtr="0">
          <a:noAutofit/>
        </a:bodyPr>
        <a:lstStyle/>
        <a:p>
          <a:pPr marL="0" lvl="0" indent="0" algn="ctr" defTabSz="889000">
            <a:lnSpc>
              <a:spcPct val="90000"/>
            </a:lnSpc>
            <a:spcBef>
              <a:spcPct val="0"/>
            </a:spcBef>
            <a:spcAft>
              <a:spcPct val="35000"/>
            </a:spcAft>
            <a:buNone/>
          </a:pPr>
          <a:r>
            <a:rPr lang="en-US" sz="2000" kern="1200" dirty="0"/>
            <a:t>Reduce CFS for Patrol / Paramedics</a:t>
          </a:r>
        </a:p>
      </dsp:txBody>
      <dsp:txXfrm>
        <a:off x="0" y="2365"/>
        <a:ext cx="2157790" cy="1225428"/>
      </dsp:txXfrm>
    </dsp:sp>
    <dsp:sp modelId="{C7A59208-38E6-4A98-BF80-2AE9D3B31B75}">
      <dsp:nvSpPr>
        <dsp:cNvPr id="0" name=""/>
        <dsp:cNvSpPr/>
      </dsp:nvSpPr>
      <dsp:spPr>
        <a:xfrm>
          <a:off x="2157790" y="1301319"/>
          <a:ext cx="8631160" cy="1225428"/>
        </a:xfrm>
        <a:prstGeom prst="rect">
          <a:avLst/>
        </a:prstGeom>
        <a:solidFill>
          <a:schemeClr val="accent2">
            <a:hueOff val="635930"/>
            <a:satOff val="-14509"/>
            <a:lumOff val="5360"/>
            <a:alphaOff val="0"/>
          </a:schemeClr>
        </a:solidFill>
        <a:ln w="12700" cap="flat" cmpd="sng" algn="ctr">
          <a:solidFill>
            <a:schemeClr val="accent2">
              <a:hueOff val="635930"/>
              <a:satOff val="-14509"/>
              <a:lumOff val="53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468" tIns="311259" rIns="167468" bIns="311259" numCol="1" spcCol="1270" anchor="ctr" anchorCtr="0">
          <a:noAutofit/>
        </a:bodyPr>
        <a:lstStyle/>
        <a:p>
          <a:pPr marL="0" lvl="0" indent="0" algn="l" defTabSz="889000">
            <a:lnSpc>
              <a:spcPct val="90000"/>
            </a:lnSpc>
            <a:spcBef>
              <a:spcPct val="0"/>
            </a:spcBef>
            <a:spcAft>
              <a:spcPct val="35000"/>
            </a:spcAft>
            <a:buNone/>
          </a:pPr>
          <a:r>
            <a:rPr lang="en-US" sz="2000" kern="1200" dirty="0"/>
            <a:t>Offer more and better continuing assistance </a:t>
          </a:r>
        </a:p>
      </dsp:txBody>
      <dsp:txXfrm>
        <a:off x="2157790" y="1301319"/>
        <a:ext cx="8631160" cy="1225428"/>
      </dsp:txXfrm>
    </dsp:sp>
    <dsp:sp modelId="{3CEA529D-BF4D-4212-835D-E7ECA9E9BB62}">
      <dsp:nvSpPr>
        <dsp:cNvPr id="0" name=""/>
        <dsp:cNvSpPr/>
      </dsp:nvSpPr>
      <dsp:spPr>
        <a:xfrm>
          <a:off x="0" y="1301319"/>
          <a:ext cx="2157790" cy="1225428"/>
        </a:xfrm>
        <a:prstGeom prst="rect">
          <a:avLst/>
        </a:prstGeom>
        <a:solidFill>
          <a:schemeClr val="lt1">
            <a:hueOff val="0"/>
            <a:satOff val="0"/>
            <a:lumOff val="0"/>
            <a:alphaOff val="0"/>
          </a:schemeClr>
        </a:solidFill>
        <a:ln w="12700" cap="flat" cmpd="sng" algn="ctr">
          <a:solidFill>
            <a:schemeClr val="accent2">
              <a:hueOff val="635930"/>
              <a:satOff val="-14509"/>
              <a:lumOff val="53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183" tIns="121045" rIns="114183" bIns="121045" numCol="1" spcCol="1270" anchor="ctr" anchorCtr="0">
          <a:noAutofit/>
        </a:bodyPr>
        <a:lstStyle/>
        <a:p>
          <a:pPr marL="0" lvl="0" indent="0" algn="ctr" defTabSz="889000">
            <a:lnSpc>
              <a:spcPct val="90000"/>
            </a:lnSpc>
            <a:spcBef>
              <a:spcPct val="0"/>
            </a:spcBef>
            <a:spcAft>
              <a:spcPct val="35000"/>
            </a:spcAft>
            <a:buNone/>
          </a:pPr>
          <a:r>
            <a:rPr lang="en-US" sz="2000" kern="1200" dirty="0"/>
            <a:t>Get MH Patients and their Families the  Help they Need</a:t>
          </a:r>
        </a:p>
      </dsp:txBody>
      <dsp:txXfrm>
        <a:off x="0" y="1301319"/>
        <a:ext cx="2157790" cy="1225428"/>
      </dsp:txXfrm>
    </dsp:sp>
    <dsp:sp modelId="{D96B5793-AF06-4FF5-A4F9-D29DFE7680A2}">
      <dsp:nvSpPr>
        <dsp:cNvPr id="0" name=""/>
        <dsp:cNvSpPr/>
      </dsp:nvSpPr>
      <dsp:spPr>
        <a:xfrm>
          <a:off x="2157790" y="2600273"/>
          <a:ext cx="8631160" cy="1225428"/>
        </a:xfrm>
        <a:prstGeom prst="rect">
          <a:avLst/>
        </a:prstGeom>
        <a:solidFill>
          <a:schemeClr val="accent2">
            <a:hueOff val="1271860"/>
            <a:satOff val="-29019"/>
            <a:lumOff val="10719"/>
            <a:alphaOff val="0"/>
          </a:schemeClr>
        </a:solidFill>
        <a:ln w="12700" cap="flat" cmpd="sng" algn="ctr">
          <a:solidFill>
            <a:schemeClr val="accent2">
              <a:hueOff val="1271860"/>
              <a:satOff val="-29019"/>
              <a:lumOff val="10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468" tIns="311259" rIns="167468" bIns="311259" numCol="1" spcCol="1270" anchor="ctr" anchorCtr="0">
          <a:noAutofit/>
        </a:bodyPr>
        <a:lstStyle/>
        <a:p>
          <a:pPr marL="0" lvl="0" indent="0" algn="l" defTabSz="889000">
            <a:lnSpc>
              <a:spcPct val="90000"/>
            </a:lnSpc>
            <a:spcBef>
              <a:spcPct val="0"/>
            </a:spcBef>
            <a:spcAft>
              <a:spcPct val="35000"/>
            </a:spcAft>
            <a:buNone/>
          </a:pPr>
          <a:r>
            <a:rPr lang="en-US" sz="2000" kern="1200" dirty="0"/>
            <a:t>MH patients, families, MHMR, MH hospitals,  ER, DA MH unit and MH judge</a:t>
          </a:r>
        </a:p>
      </dsp:txBody>
      <dsp:txXfrm>
        <a:off x="2157790" y="2600273"/>
        <a:ext cx="8631160" cy="1225428"/>
      </dsp:txXfrm>
    </dsp:sp>
    <dsp:sp modelId="{0DF9508E-C7AE-4714-9CE1-62F62D0A5143}">
      <dsp:nvSpPr>
        <dsp:cNvPr id="0" name=""/>
        <dsp:cNvSpPr/>
      </dsp:nvSpPr>
      <dsp:spPr>
        <a:xfrm>
          <a:off x="0" y="2600273"/>
          <a:ext cx="2157790" cy="1225428"/>
        </a:xfrm>
        <a:prstGeom prst="rect">
          <a:avLst/>
        </a:prstGeom>
        <a:solidFill>
          <a:schemeClr val="lt1">
            <a:hueOff val="0"/>
            <a:satOff val="0"/>
            <a:lumOff val="0"/>
            <a:alphaOff val="0"/>
          </a:schemeClr>
        </a:solidFill>
        <a:ln w="12700" cap="flat" cmpd="sng" algn="ctr">
          <a:solidFill>
            <a:schemeClr val="accent2">
              <a:hueOff val="1271860"/>
              <a:satOff val="-29019"/>
              <a:lumOff val="10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183" tIns="121045" rIns="114183" bIns="121045" numCol="1" spcCol="1270" anchor="ctr" anchorCtr="0">
          <a:noAutofit/>
        </a:bodyPr>
        <a:lstStyle/>
        <a:p>
          <a:pPr marL="0" lvl="0" indent="0" algn="ctr" defTabSz="889000">
            <a:lnSpc>
              <a:spcPct val="90000"/>
            </a:lnSpc>
            <a:spcBef>
              <a:spcPct val="0"/>
            </a:spcBef>
            <a:spcAft>
              <a:spcPct val="35000"/>
            </a:spcAft>
            <a:buNone/>
          </a:pPr>
          <a:r>
            <a:rPr lang="en-US" sz="2000" kern="1200" dirty="0"/>
            <a:t>Build Relationships</a:t>
          </a:r>
        </a:p>
      </dsp:txBody>
      <dsp:txXfrm>
        <a:off x="0" y="2600273"/>
        <a:ext cx="2157790" cy="1225428"/>
      </dsp:txXfrm>
    </dsp:sp>
    <dsp:sp modelId="{77F1B330-4B87-4E50-9C90-AB0A65ED8C86}">
      <dsp:nvSpPr>
        <dsp:cNvPr id="0" name=""/>
        <dsp:cNvSpPr/>
      </dsp:nvSpPr>
      <dsp:spPr>
        <a:xfrm>
          <a:off x="2157790" y="3899227"/>
          <a:ext cx="8631160" cy="1225428"/>
        </a:xfrm>
        <a:prstGeom prst="rect">
          <a:avLst/>
        </a:prstGeom>
        <a:solidFill>
          <a:schemeClr val="accent2">
            <a:hueOff val="1907789"/>
            <a:satOff val="-43528"/>
            <a:lumOff val="16079"/>
            <a:alphaOff val="0"/>
          </a:schemeClr>
        </a:solidFill>
        <a:ln w="12700"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468" tIns="311259" rIns="167468" bIns="311259" numCol="1" spcCol="1270" anchor="ctr" anchorCtr="0">
          <a:noAutofit/>
        </a:bodyPr>
        <a:lstStyle/>
        <a:p>
          <a:pPr marL="0" lvl="0" indent="0" algn="l" defTabSz="889000">
            <a:lnSpc>
              <a:spcPct val="90000"/>
            </a:lnSpc>
            <a:spcBef>
              <a:spcPct val="0"/>
            </a:spcBef>
            <a:spcAft>
              <a:spcPct val="35000"/>
            </a:spcAft>
            <a:buNone/>
          </a:pPr>
          <a:r>
            <a:rPr lang="en-US" sz="2000" kern="1200" dirty="0"/>
            <a:t>Not eliminate a patrol response (safety) but assist and relieve them of the time required</a:t>
          </a:r>
        </a:p>
      </dsp:txBody>
      <dsp:txXfrm>
        <a:off x="2157790" y="3899227"/>
        <a:ext cx="8631160" cy="1225428"/>
      </dsp:txXfrm>
    </dsp:sp>
    <dsp:sp modelId="{9372F51B-EF92-486E-B1E6-41C1AFB68ED7}">
      <dsp:nvSpPr>
        <dsp:cNvPr id="0" name=""/>
        <dsp:cNvSpPr/>
      </dsp:nvSpPr>
      <dsp:spPr>
        <a:xfrm>
          <a:off x="0" y="3899227"/>
          <a:ext cx="2157790" cy="1225428"/>
        </a:xfrm>
        <a:prstGeom prst="rect">
          <a:avLst/>
        </a:prstGeom>
        <a:solidFill>
          <a:schemeClr val="lt1">
            <a:hueOff val="0"/>
            <a:satOff val="0"/>
            <a:lumOff val="0"/>
            <a:alphaOff val="0"/>
          </a:schemeClr>
        </a:solidFill>
        <a:ln w="12700"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183" tIns="121045" rIns="114183" bIns="121045" numCol="1" spcCol="1270" anchor="ctr" anchorCtr="0">
          <a:noAutofit/>
        </a:bodyPr>
        <a:lstStyle/>
        <a:p>
          <a:pPr marL="0" lvl="0" indent="0" algn="ctr" defTabSz="889000">
            <a:lnSpc>
              <a:spcPct val="90000"/>
            </a:lnSpc>
            <a:spcBef>
              <a:spcPct val="0"/>
            </a:spcBef>
            <a:spcAft>
              <a:spcPct val="35000"/>
            </a:spcAft>
            <a:buNone/>
          </a:pPr>
          <a:r>
            <a:rPr lang="en-US" sz="2000" kern="1200" dirty="0"/>
            <a:t>Increase </a:t>
          </a:r>
          <a:r>
            <a:rPr lang="en-US" sz="2000" kern="1200" dirty="0" err="1"/>
            <a:t>CoCare’s</a:t>
          </a:r>
          <a:r>
            <a:rPr lang="en-US" sz="2000" kern="1200" dirty="0"/>
            <a:t> On-Scene to Crisis CFS</a:t>
          </a:r>
        </a:p>
      </dsp:txBody>
      <dsp:txXfrm>
        <a:off x="0" y="3899227"/>
        <a:ext cx="2157790" cy="12254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6E9B5-0C69-4EA5-A9CC-439998F471A9}">
      <dsp:nvSpPr>
        <dsp:cNvPr id="0" name=""/>
        <dsp:cNvSpPr/>
      </dsp:nvSpPr>
      <dsp:spPr>
        <a:xfrm rot="5400000">
          <a:off x="3917058" y="-1336538"/>
          <a:ext cx="1294134" cy="429564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CoCare Responded to the Scene of the Incident</a:t>
          </a:r>
        </a:p>
      </dsp:txBody>
      <dsp:txXfrm rot="-5400000">
        <a:off x="2416301" y="227393"/>
        <a:ext cx="4232474" cy="1167786"/>
      </dsp:txXfrm>
    </dsp:sp>
    <dsp:sp modelId="{AB2374CE-378E-4635-A975-0112DC780BF9}">
      <dsp:nvSpPr>
        <dsp:cNvPr id="0" name=""/>
        <dsp:cNvSpPr/>
      </dsp:nvSpPr>
      <dsp:spPr>
        <a:xfrm>
          <a:off x="0" y="2451"/>
          <a:ext cx="2416302" cy="161766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en-US" sz="6200" kern="1200"/>
            <a:t>429</a:t>
          </a:r>
          <a:endParaRPr lang="en-US" sz="6200" kern="1200" dirty="0"/>
        </a:p>
      </dsp:txBody>
      <dsp:txXfrm>
        <a:off x="78968" y="81419"/>
        <a:ext cx="2258366" cy="1459732"/>
      </dsp:txXfrm>
    </dsp:sp>
    <dsp:sp modelId="{941C2D19-0870-482A-A4CF-5D6ED2B2939E}">
      <dsp:nvSpPr>
        <dsp:cNvPr id="0" name=""/>
        <dsp:cNvSpPr/>
      </dsp:nvSpPr>
      <dsp:spPr>
        <a:xfrm rot="5400000">
          <a:off x="3917058" y="362013"/>
          <a:ext cx="1294134" cy="429564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Involuntary removal to a Mental Heath facility</a:t>
          </a:r>
        </a:p>
      </dsp:txBody>
      <dsp:txXfrm rot="-5400000">
        <a:off x="2416301" y="1925944"/>
        <a:ext cx="4232474" cy="1167786"/>
      </dsp:txXfrm>
    </dsp:sp>
    <dsp:sp modelId="{8436E222-1DC1-4FB4-9566-C53CEE5B6664}">
      <dsp:nvSpPr>
        <dsp:cNvPr id="0" name=""/>
        <dsp:cNvSpPr/>
      </dsp:nvSpPr>
      <dsp:spPr>
        <a:xfrm>
          <a:off x="0" y="1701003"/>
          <a:ext cx="2416302" cy="161766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en-US" sz="6200" kern="1200"/>
            <a:t>233</a:t>
          </a:r>
          <a:endParaRPr lang="en-US" sz="6200" kern="1200" dirty="0"/>
        </a:p>
      </dsp:txBody>
      <dsp:txXfrm>
        <a:off x="78968" y="1779971"/>
        <a:ext cx="2258366" cy="1459732"/>
      </dsp:txXfrm>
    </dsp:sp>
    <dsp:sp modelId="{3D521BB2-0EB0-47DB-A753-A93B6C5EB2BF}">
      <dsp:nvSpPr>
        <dsp:cNvPr id="0" name=""/>
        <dsp:cNvSpPr/>
      </dsp:nvSpPr>
      <dsp:spPr>
        <a:xfrm rot="5400000">
          <a:off x="3917058" y="2060565"/>
          <a:ext cx="1294134" cy="429564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Number of follow ups conducted by CoCare</a:t>
          </a:r>
        </a:p>
      </dsp:txBody>
      <dsp:txXfrm rot="-5400000">
        <a:off x="2416301" y="3624496"/>
        <a:ext cx="4232474" cy="1167786"/>
      </dsp:txXfrm>
    </dsp:sp>
    <dsp:sp modelId="{64A2CC19-8F06-4E34-8035-7D65F51D425E}">
      <dsp:nvSpPr>
        <dsp:cNvPr id="0" name=""/>
        <dsp:cNvSpPr/>
      </dsp:nvSpPr>
      <dsp:spPr>
        <a:xfrm>
          <a:off x="0" y="3399555"/>
          <a:ext cx="2416302" cy="161766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en-US" sz="6200" kern="1200" dirty="0"/>
            <a:t>1337</a:t>
          </a:r>
        </a:p>
      </dsp:txBody>
      <dsp:txXfrm>
        <a:off x="78968" y="3478523"/>
        <a:ext cx="2258366" cy="14597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3C9BE-DE35-486C-A5EE-A1EAAE3412B7}"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47305-353F-490C-B241-DB8FB7F1223F}" type="slidenum">
              <a:rPr lang="en-US" smtClean="0"/>
              <a:t>‹#›</a:t>
            </a:fld>
            <a:endParaRPr lang="en-US"/>
          </a:p>
        </p:txBody>
      </p:sp>
    </p:spTree>
    <p:extLst>
      <p:ext uri="{BB962C8B-B14F-4D97-AF65-F5344CB8AC3E}">
        <p14:creationId xmlns:p14="http://schemas.microsoft.com/office/powerpoint/2010/main" val="253897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47305-353F-490C-B241-DB8FB7F1223F}" type="slidenum">
              <a:rPr lang="en-US" smtClean="0"/>
              <a:t>1</a:t>
            </a:fld>
            <a:endParaRPr lang="en-US"/>
          </a:p>
        </p:txBody>
      </p:sp>
    </p:spTree>
    <p:extLst>
      <p:ext uri="{BB962C8B-B14F-4D97-AF65-F5344CB8AC3E}">
        <p14:creationId xmlns:p14="http://schemas.microsoft.com/office/powerpoint/2010/main" val="80702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CoCare</a:t>
            </a:r>
            <a:r>
              <a:rPr lang="en-US" dirty="0"/>
              <a:t> was to be made up of</a:t>
            </a:r>
          </a:p>
          <a:p>
            <a:r>
              <a:rPr lang="en-US" dirty="0"/>
              <a:t>	1- Supervisor (resources sergeant)</a:t>
            </a:r>
          </a:p>
          <a:p>
            <a:r>
              <a:rPr lang="en-US" dirty="0"/>
              <a:t>	2- LPD mental health police officers</a:t>
            </a:r>
          </a:p>
          <a:p>
            <a:r>
              <a:rPr lang="en-US" dirty="0"/>
              <a:t>	3- LFD paramedics/police officers</a:t>
            </a:r>
          </a:p>
          <a:p>
            <a:endParaRPr lang="en-US" dirty="0"/>
          </a:p>
          <a:p>
            <a:endParaRPr lang="en-US" dirty="0"/>
          </a:p>
          <a:p>
            <a:br>
              <a:rPr lang="en-US" sz="1200" dirty="0">
                <a:solidFill>
                  <a:schemeClr val="tx2"/>
                </a:solidFill>
              </a:rPr>
            </a:br>
            <a:br>
              <a:rPr lang="en-US" sz="1200" dirty="0">
                <a:solidFill>
                  <a:schemeClr val="tx2"/>
                </a:solidFill>
              </a:rPr>
            </a:br>
            <a:endParaRPr lang="en-US" dirty="0"/>
          </a:p>
        </p:txBody>
      </p:sp>
      <p:sp>
        <p:nvSpPr>
          <p:cNvPr id="4" name="Slide Number Placeholder 3"/>
          <p:cNvSpPr>
            <a:spLocks noGrp="1"/>
          </p:cNvSpPr>
          <p:nvPr>
            <p:ph type="sldNum" sz="quarter" idx="5"/>
          </p:nvPr>
        </p:nvSpPr>
        <p:spPr/>
        <p:txBody>
          <a:bodyPr/>
          <a:lstStyle/>
          <a:p>
            <a:fld id="{16547305-353F-490C-B241-DB8FB7F1223F}" type="slidenum">
              <a:rPr lang="en-US" smtClean="0"/>
              <a:t>2</a:t>
            </a:fld>
            <a:endParaRPr lang="en-US"/>
          </a:p>
        </p:txBody>
      </p:sp>
    </p:spTree>
    <p:extLst>
      <p:ext uri="{BB962C8B-B14F-4D97-AF65-F5344CB8AC3E}">
        <p14:creationId xmlns:p14="http://schemas.microsoft.com/office/powerpoint/2010/main" val="234909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47305-353F-490C-B241-DB8FB7F1223F}" type="slidenum">
              <a:rPr lang="en-US" smtClean="0"/>
              <a:t>3</a:t>
            </a:fld>
            <a:endParaRPr lang="en-US"/>
          </a:p>
        </p:txBody>
      </p:sp>
    </p:spTree>
    <p:extLst>
      <p:ext uri="{BB962C8B-B14F-4D97-AF65-F5344CB8AC3E}">
        <p14:creationId xmlns:p14="http://schemas.microsoft.com/office/powerpoint/2010/main" val="172333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47305-353F-490C-B241-DB8FB7F1223F}" type="slidenum">
              <a:rPr lang="en-US" smtClean="0"/>
              <a:t>4</a:t>
            </a:fld>
            <a:endParaRPr lang="en-US"/>
          </a:p>
        </p:txBody>
      </p:sp>
    </p:spTree>
    <p:extLst>
      <p:ext uri="{BB962C8B-B14F-4D97-AF65-F5344CB8AC3E}">
        <p14:creationId xmlns:p14="http://schemas.microsoft.com/office/powerpoint/2010/main" val="1290224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Cocare</a:t>
            </a:r>
            <a:r>
              <a:rPr lang="en-US" dirty="0"/>
              <a:t> responded to 32% of mental health calls in 2022.  The goal is to improve this number.  </a:t>
            </a:r>
          </a:p>
          <a:p>
            <a:endParaRPr lang="en-US" dirty="0"/>
          </a:p>
          <a:p>
            <a:r>
              <a:rPr lang="en-US" dirty="0"/>
              <a:t>In 2023 numbers from Jan-July show </a:t>
            </a:r>
            <a:r>
              <a:rPr lang="en-US" dirty="0" err="1"/>
              <a:t>Cocare</a:t>
            </a:r>
            <a:r>
              <a:rPr lang="en-US" dirty="0"/>
              <a:t> response is up to 39%</a:t>
            </a:r>
          </a:p>
          <a:p>
            <a:endParaRPr lang="en-US" dirty="0"/>
          </a:p>
          <a:p>
            <a:r>
              <a:rPr lang="en-US" dirty="0"/>
              <a:t>1358 Mental Health Calls last year</a:t>
            </a:r>
          </a:p>
          <a:p>
            <a:r>
              <a:rPr lang="en-US" dirty="0"/>
              <a:t>113 Average  a Month</a:t>
            </a:r>
          </a:p>
          <a:p>
            <a:endParaRPr lang="en-US" dirty="0"/>
          </a:p>
          <a:p>
            <a:r>
              <a:rPr lang="en-US" dirty="0"/>
              <a:t>Difficult to build a clear picture with numbers and charts </a:t>
            </a:r>
            <a:br>
              <a:rPr lang="en-US" dirty="0"/>
            </a:br>
            <a:br>
              <a:rPr lang="en-US" dirty="0"/>
            </a:br>
            <a:r>
              <a:rPr lang="en-US" dirty="0"/>
              <a:t>Our goal is to prevent or reduce MH crisis CFS through follow-up  </a:t>
            </a:r>
            <a:br>
              <a:rPr lang="en-US" dirty="0"/>
            </a:br>
            <a:br>
              <a:rPr lang="en-US" dirty="0"/>
            </a:br>
            <a:r>
              <a:rPr lang="en-US" dirty="0"/>
              <a:t>Hard to quantify and chart preventive numbers</a:t>
            </a:r>
          </a:p>
          <a:p>
            <a:endParaRPr lang="en-US" dirty="0"/>
          </a:p>
          <a:p>
            <a:r>
              <a:rPr lang="en-US" dirty="0" err="1"/>
              <a:t>Cocare</a:t>
            </a:r>
            <a:r>
              <a:rPr lang="en-US" dirty="0"/>
              <a:t> response numbers.  Why only 429 out of 1358?  Few reasons for this, as mentioned earlier. First was getting the program set up, and dealing with the many changes in the unit, vision and logistically balancing follow-up responsibilities with crisis scene responses.</a:t>
            </a:r>
          </a:p>
          <a:p>
            <a:endParaRPr lang="en-US" dirty="0"/>
          </a:p>
          <a:p>
            <a:r>
              <a:rPr lang="en-US" dirty="0"/>
              <a:t>Scheduling is another major factor.  These calls for service come in 24 hours a day 7 days a week, and the </a:t>
            </a:r>
            <a:r>
              <a:rPr lang="en-US" dirty="0" err="1"/>
              <a:t>Cocare</a:t>
            </a:r>
            <a:r>
              <a:rPr lang="en-US" dirty="0"/>
              <a:t> team has set hours and days.  The unit is small, so they work primarily one shift, not 24 hours a day.  Many Mental health calls come in late evenings and early mornings when the unit is not working.  Most mental heath facilities and assistance programs are staffed to help patients during normal business hours, so </a:t>
            </a:r>
            <a:r>
              <a:rPr lang="en-US" dirty="0" err="1"/>
              <a:t>Cocare</a:t>
            </a:r>
            <a:r>
              <a:rPr lang="en-US" dirty="0"/>
              <a:t> needs to work their hours to offer the most to each patient (during follow-up investigations especially)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B3F336-7DD2-47CF-A0F3-D1163B2A9C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71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57%  June 2023 The highest on-Scene response by CoCare to date.</a:t>
            </a:r>
          </a:p>
          <a:p>
            <a:endParaRPr lang="en-US" dirty="0"/>
          </a:p>
          <a:p>
            <a:r>
              <a:rPr lang="en-US" dirty="0"/>
              <a:t>Notable data:</a:t>
            </a:r>
          </a:p>
          <a:p>
            <a:r>
              <a:rPr lang="en-US" dirty="0"/>
              <a:t>January Outlier - We hadn’t changed MH reporting for all MH cases until Feb</a:t>
            </a:r>
          </a:p>
          <a:p>
            <a:r>
              <a:rPr lang="en-US" dirty="0"/>
              <a:t>No Increase: Previous  years have shown increases in Mental Health CFS until now</a:t>
            </a:r>
          </a:p>
          <a:p>
            <a:r>
              <a:rPr lang="en-US" dirty="0"/>
              <a:t>CFS Decline: 6 of the last 7 Months have shown a decline in MH Calls from last year</a:t>
            </a:r>
          </a:p>
          <a:p>
            <a:r>
              <a:rPr lang="en-US" dirty="0"/>
              <a:t>This was a PRIMARY GOAL from the inception of CoCare </a:t>
            </a:r>
          </a:p>
          <a:p>
            <a:endParaRPr lang="en-US" dirty="0"/>
          </a:p>
          <a:p>
            <a:r>
              <a:rPr lang="en-US" dirty="0"/>
              <a:t>July 76 CFS and now Aug with 69 are the lowest monthly CFS reported in the last 2 years (since we have been tracking numbers)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6</a:t>
            </a:fld>
            <a:endParaRPr lang="en-US" dirty="0"/>
          </a:p>
        </p:txBody>
      </p:sp>
    </p:spTree>
    <p:extLst>
      <p:ext uri="{BB962C8B-B14F-4D97-AF65-F5344CB8AC3E}">
        <p14:creationId xmlns:p14="http://schemas.microsoft.com/office/powerpoint/2010/main" val="98542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SERVE Lewisville:</a:t>
            </a:r>
          </a:p>
          <a:p>
            <a:r>
              <a:rPr lang="en-US" dirty="0"/>
              <a:t>Opened in July- CoCare will move in this Nov</a:t>
            </a:r>
          </a:p>
          <a:p>
            <a:r>
              <a:rPr lang="en-US" dirty="0"/>
              <a:t>One-stop shop</a:t>
            </a:r>
          </a:p>
          <a:p>
            <a:r>
              <a:rPr lang="en-US" dirty="0"/>
              <a:t>CoCare unit office</a:t>
            </a:r>
          </a:p>
          <a:p>
            <a:r>
              <a:rPr lang="en-US" dirty="0"/>
              <a:t>MHMR offices</a:t>
            </a:r>
          </a:p>
          <a:p>
            <a:r>
              <a:rPr lang="en-US" dirty="0"/>
              <a:t>Boys and Girls clubs</a:t>
            </a:r>
          </a:p>
          <a:p>
            <a:endParaRPr lang="en-US" dirty="0"/>
          </a:p>
          <a:p>
            <a:pPr marL="285750" indent="-285750">
              <a:lnSpc>
                <a:spcPct val="150000"/>
              </a:lnSpc>
              <a:buFont typeface="Arial" panose="020B0604020202020204" pitchFamily="34" charset="0"/>
              <a:buChar char="•"/>
            </a:pPr>
            <a:r>
              <a:rPr lang="en-US" sz="1200" dirty="0"/>
              <a:t>MHMR partnership with CoCare unit</a:t>
            </a:r>
          </a:p>
          <a:p>
            <a:pPr marL="285750" indent="-285750">
              <a:lnSpc>
                <a:spcPct val="150000"/>
              </a:lnSpc>
              <a:buFont typeface="Arial" panose="020B0604020202020204" pitchFamily="34" charset="0"/>
              <a:buChar char="•"/>
            </a:pPr>
            <a:r>
              <a:rPr lang="en-US" sz="1200" dirty="0"/>
              <a:t>Increase CFS CoCare response to scenes</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Quire Sans"/>
                <a:ea typeface="+mn-ea"/>
                <a:cs typeface="+mn-cs"/>
              </a:rPr>
              <a:t>Increase CFS CoCare response to scenes.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Quire Sans"/>
                <a:ea typeface="+mn-ea"/>
                <a:cs typeface="+mn-cs"/>
              </a:rPr>
              <a:t>Mitigate the challenge of the balance between acute crisis response vs follow-up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B3F336-7DD2-47CF-A0F3-D1163B2A9C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74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43BBF-5896-492F-B293-DE44DE83197D}"/>
              </a:ext>
              <a:ext uri="{C183D7F6-B498-43B3-948B-1728B52AA6E4}">
                <adec:decorative xmlns:adec="http://schemas.microsoft.com/office/drawing/2017/decorative" val="1"/>
              </a:ext>
            </a:extLst>
          </p:cNvPr>
          <p:cNvSpPr/>
          <p:nvPr userDrawn="1"/>
        </p:nvSpPr>
        <p:spPr>
          <a:xfrm>
            <a:off x="3600127" y="5095875"/>
            <a:ext cx="4991747" cy="17621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Picture Placeholder 5">
            <a:extLst>
              <a:ext uri="{FF2B5EF4-FFF2-40B4-BE49-F238E27FC236}">
                <a16:creationId xmlns:a16="http://schemas.microsoft.com/office/drawing/2014/main" id="{28BC4C36-9C93-4585-BF64-797C379471F5}"/>
              </a:ext>
            </a:extLst>
          </p:cNvPr>
          <p:cNvSpPr>
            <a:spLocks noGrp="1"/>
          </p:cNvSpPr>
          <p:nvPr>
            <p:ph type="pic" sz="quarter" idx="10" hasCustomPrompt="1"/>
          </p:nvPr>
        </p:nvSpPr>
        <p:spPr>
          <a:xfrm>
            <a:off x="466725" y="466725"/>
            <a:ext cx="11258550" cy="5924550"/>
          </a:xfrm>
          <a:custGeom>
            <a:avLst/>
            <a:gdLst>
              <a:gd name="connsiteX0" fmla="*/ 0 w 11258550"/>
              <a:gd name="connsiteY0" fmla="*/ 0 h 5924550"/>
              <a:gd name="connsiteX1" fmla="*/ 11258550 w 11258550"/>
              <a:gd name="connsiteY1" fmla="*/ 0 h 5924550"/>
              <a:gd name="connsiteX2" fmla="*/ 11258550 w 11258550"/>
              <a:gd name="connsiteY2" fmla="*/ 5924550 h 5924550"/>
              <a:gd name="connsiteX3" fmla="*/ 8125149 w 11258550"/>
              <a:gd name="connsiteY3" fmla="*/ 5924550 h 5924550"/>
              <a:gd name="connsiteX4" fmla="*/ 8125149 w 11258550"/>
              <a:gd name="connsiteY4" fmla="*/ 4629150 h 5924550"/>
              <a:gd name="connsiteX5" fmla="*/ 3133402 w 11258550"/>
              <a:gd name="connsiteY5" fmla="*/ 4629150 h 5924550"/>
              <a:gd name="connsiteX6" fmla="*/ 3133402 w 11258550"/>
              <a:gd name="connsiteY6" fmla="*/ 5924550 h 5924550"/>
              <a:gd name="connsiteX7" fmla="*/ 0 w 11258550"/>
              <a:gd name="connsiteY7" fmla="*/ 5924550 h 59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8550" h="5924550">
                <a:moveTo>
                  <a:pt x="0" y="0"/>
                </a:moveTo>
                <a:lnTo>
                  <a:pt x="11258550" y="0"/>
                </a:lnTo>
                <a:lnTo>
                  <a:pt x="11258550" y="5924550"/>
                </a:lnTo>
                <a:lnTo>
                  <a:pt x="8125149" y="5924550"/>
                </a:lnTo>
                <a:lnTo>
                  <a:pt x="8125149" y="4629150"/>
                </a:lnTo>
                <a:lnTo>
                  <a:pt x="3133402" y="4629150"/>
                </a:lnTo>
                <a:lnTo>
                  <a:pt x="3133402" y="5924550"/>
                </a:lnTo>
                <a:lnTo>
                  <a:pt x="0" y="5924550"/>
                </a:lnTo>
                <a:close/>
              </a:path>
            </a:pathLst>
          </a:custGeom>
        </p:spPr>
        <p:txBody>
          <a:bodyPr wrap="square">
            <a:noAutofit/>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7749D11F-03B6-400D-94E7-177EEBC5C7C3}"/>
              </a:ext>
            </a:extLst>
          </p:cNvPr>
          <p:cNvSpPr>
            <a:spLocks noGrp="1"/>
          </p:cNvSpPr>
          <p:nvPr>
            <p:ph type="body" sz="quarter" idx="12" hasCustomPrompt="1"/>
          </p:nvPr>
        </p:nvSpPr>
        <p:spPr>
          <a:xfrm>
            <a:off x="3960921" y="6176266"/>
            <a:ext cx="4270159" cy="339247"/>
          </a:xfrm>
        </p:spPr>
        <p:txBody>
          <a:bodyPr>
            <a:noAutofit/>
          </a:bodyPr>
          <a:lstStyle>
            <a:lvl1pPr marL="0" indent="0" algn="ctr">
              <a:buNone/>
              <a:defRPr sz="2000" spc="100" baseline="0">
                <a:solidFill>
                  <a:schemeClr val="accent6"/>
                </a:solidFill>
              </a:defRPr>
            </a:lvl1pPr>
          </a:lstStyle>
          <a:p>
            <a:pPr lvl="0"/>
            <a:r>
              <a:rPr lang="en-US"/>
              <a:t>Click to add name</a:t>
            </a:r>
          </a:p>
        </p:txBody>
      </p:sp>
      <p:sp>
        <p:nvSpPr>
          <p:cNvPr id="2" name="Title 1">
            <a:extLst>
              <a:ext uri="{FF2B5EF4-FFF2-40B4-BE49-F238E27FC236}">
                <a16:creationId xmlns:a16="http://schemas.microsoft.com/office/drawing/2014/main" id="{984C86F7-04B1-4F1F-B4FB-8A3C2793606D}"/>
              </a:ext>
            </a:extLst>
          </p:cNvPr>
          <p:cNvSpPr>
            <a:spLocks noGrp="1"/>
          </p:cNvSpPr>
          <p:nvPr>
            <p:ph type="title" hasCustomPrompt="1"/>
          </p:nvPr>
        </p:nvSpPr>
        <p:spPr>
          <a:xfrm>
            <a:off x="3960940" y="5489855"/>
            <a:ext cx="4270248" cy="640080"/>
          </a:xfrm>
        </p:spPr>
        <p:txBody>
          <a:bodyPr anchor="t">
            <a:noAutofit/>
          </a:bodyPr>
          <a:lstStyle>
            <a:lvl1pPr algn="ctr">
              <a:lnSpc>
                <a:spcPct val="80000"/>
              </a:lnSpc>
              <a:defRPr sz="5000" cap="all" baseline="0">
                <a:ln w="19050">
                  <a:solidFill>
                    <a:schemeClr val="accent6"/>
                  </a:solidFill>
                </a:ln>
                <a:noFill/>
              </a:defRPr>
            </a:lvl1pPr>
          </a:lstStyle>
          <a:p>
            <a:r>
              <a:rPr lang="en-US" dirty="0"/>
              <a:t>Click to add title</a:t>
            </a:r>
          </a:p>
        </p:txBody>
      </p:sp>
    </p:spTree>
    <p:extLst>
      <p:ext uri="{BB962C8B-B14F-4D97-AF65-F5344CB8AC3E}">
        <p14:creationId xmlns:p14="http://schemas.microsoft.com/office/powerpoint/2010/main" val="94113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8D0226-3AB8-4591-90BD-C0E6D9A30301}"/>
              </a:ext>
            </a:extLst>
          </p:cNvPr>
          <p:cNvSpPr/>
          <p:nvPr userDrawn="1"/>
        </p:nvSpPr>
        <p:spPr>
          <a:xfrm>
            <a:off x="1780309" y="2761134"/>
            <a:ext cx="2283691" cy="12930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Rectangle 2">
            <a:extLst>
              <a:ext uri="{FF2B5EF4-FFF2-40B4-BE49-F238E27FC236}">
                <a16:creationId xmlns:a16="http://schemas.microsoft.com/office/drawing/2014/main" id="{3D12CA40-DF7D-4358-831F-BC9B8960CBDB}"/>
              </a:ext>
            </a:extLst>
          </p:cNvPr>
          <p:cNvSpPr/>
          <p:nvPr userDrawn="1"/>
        </p:nvSpPr>
        <p:spPr>
          <a:xfrm>
            <a:off x="4979555" y="2761134"/>
            <a:ext cx="2283691" cy="12930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Rectangle 11">
            <a:extLst>
              <a:ext uri="{FF2B5EF4-FFF2-40B4-BE49-F238E27FC236}">
                <a16:creationId xmlns:a16="http://schemas.microsoft.com/office/drawing/2014/main" id="{95E1A6E6-C76B-400D-9A19-F1B09AD38A3E}"/>
              </a:ext>
            </a:extLst>
          </p:cNvPr>
          <p:cNvSpPr/>
          <p:nvPr userDrawn="1"/>
        </p:nvSpPr>
        <p:spPr>
          <a:xfrm>
            <a:off x="8153400" y="2761134"/>
            <a:ext cx="2283691" cy="12930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ext Placeholder 10">
            <a:extLst>
              <a:ext uri="{FF2B5EF4-FFF2-40B4-BE49-F238E27FC236}">
                <a16:creationId xmlns:a16="http://schemas.microsoft.com/office/drawing/2014/main" id="{E67140AA-40F5-4101-B5AA-DDCDA4906E33}"/>
              </a:ext>
            </a:extLst>
          </p:cNvPr>
          <p:cNvSpPr>
            <a:spLocks noGrp="1"/>
          </p:cNvSpPr>
          <p:nvPr>
            <p:ph type="body" sz="quarter" idx="16" hasCustomPrompt="1"/>
          </p:nvPr>
        </p:nvSpPr>
        <p:spPr>
          <a:xfrm>
            <a:off x="1453428" y="4178539"/>
            <a:ext cx="2937452" cy="968644"/>
          </a:xfrm>
          <a:prstGeom prst="rect">
            <a:avLst/>
          </a:prstGeom>
        </p:spPr>
        <p:txBody>
          <a:bodyPr anchor="t">
            <a:noAutofit/>
          </a:bodyPr>
          <a:lstStyle>
            <a:lvl1pPr marL="0" indent="0" algn="ctr">
              <a:lnSpc>
                <a:spcPct val="125000"/>
              </a:lnSpc>
              <a:spcBef>
                <a:spcPts val="800"/>
              </a:spcBef>
              <a:buNone/>
              <a:defRPr sz="1400" cap="none" spc="100" baseline="0">
                <a:solidFill>
                  <a:schemeClr val="tx1"/>
                </a:solidFill>
                <a:latin typeface="+mn-lt"/>
              </a:defRPr>
            </a:lvl1pPr>
          </a:lstStyle>
          <a:p>
            <a:pPr lvl="0"/>
            <a:r>
              <a:rPr lang="en-US"/>
              <a:t>Click to add text</a:t>
            </a:r>
          </a:p>
        </p:txBody>
      </p:sp>
      <p:sp>
        <p:nvSpPr>
          <p:cNvPr id="14" name="Text Placeholder 10">
            <a:extLst>
              <a:ext uri="{FF2B5EF4-FFF2-40B4-BE49-F238E27FC236}">
                <a16:creationId xmlns:a16="http://schemas.microsoft.com/office/drawing/2014/main" id="{1966AA58-3FAC-4126-8C63-16F104203B6A}"/>
              </a:ext>
            </a:extLst>
          </p:cNvPr>
          <p:cNvSpPr>
            <a:spLocks noGrp="1"/>
          </p:cNvSpPr>
          <p:nvPr>
            <p:ph type="body" sz="quarter" idx="17" hasCustomPrompt="1"/>
          </p:nvPr>
        </p:nvSpPr>
        <p:spPr>
          <a:xfrm>
            <a:off x="2007899" y="2977808"/>
            <a:ext cx="1828510" cy="859743"/>
          </a:xfrm>
          <a:prstGeom prst="rect">
            <a:avLst/>
          </a:prstGeom>
        </p:spPr>
        <p:txBody>
          <a:bodyPr anchor="ctr">
            <a:noAutofit/>
          </a:bodyPr>
          <a:lstStyle>
            <a:lvl1pPr marL="0" indent="0" algn="ctr">
              <a:buNone/>
              <a:defRPr sz="2800" cap="all" spc="100" baseline="0">
                <a:solidFill>
                  <a:schemeClr val="accent6"/>
                </a:solidFill>
                <a:latin typeface="+mj-lt"/>
              </a:defRPr>
            </a:lvl1pPr>
          </a:lstStyle>
          <a:p>
            <a:pPr lvl="0"/>
            <a:r>
              <a:rPr lang="en-US"/>
              <a:t>Click to add subtitle</a:t>
            </a:r>
          </a:p>
        </p:txBody>
      </p:sp>
      <p:sp>
        <p:nvSpPr>
          <p:cNvPr id="15" name="Text Placeholder 10">
            <a:extLst>
              <a:ext uri="{FF2B5EF4-FFF2-40B4-BE49-F238E27FC236}">
                <a16:creationId xmlns:a16="http://schemas.microsoft.com/office/drawing/2014/main" id="{3B430FA7-46C5-4651-8ED7-21284AF01213}"/>
              </a:ext>
            </a:extLst>
          </p:cNvPr>
          <p:cNvSpPr>
            <a:spLocks noGrp="1"/>
          </p:cNvSpPr>
          <p:nvPr>
            <p:ph type="body" sz="quarter" idx="18" hasCustomPrompt="1"/>
          </p:nvPr>
        </p:nvSpPr>
        <p:spPr>
          <a:xfrm>
            <a:off x="4652674" y="4178539"/>
            <a:ext cx="2937452" cy="968644"/>
          </a:xfrm>
          <a:prstGeom prst="rect">
            <a:avLst/>
          </a:prstGeom>
        </p:spPr>
        <p:txBody>
          <a:bodyPr anchor="t">
            <a:noAutofit/>
          </a:bodyPr>
          <a:lstStyle>
            <a:lvl1pPr marL="0" indent="0" algn="ctr">
              <a:lnSpc>
                <a:spcPct val="125000"/>
              </a:lnSpc>
              <a:spcBef>
                <a:spcPts val="800"/>
              </a:spcBef>
              <a:buNone/>
              <a:defRPr sz="1400" cap="none" spc="100" baseline="0">
                <a:solidFill>
                  <a:schemeClr val="tx1"/>
                </a:solidFill>
                <a:latin typeface="+mn-lt"/>
              </a:defRPr>
            </a:lvl1pPr>
          </a:lstStyle>
          <a:p>
            <a:pPr lvl="0"/>
            <a:r>
              <a:rPr lang="en-US"/>
              <a:t>Click to add text</a:t>
            </a:r>
          </a:p>
        </p:txBody>
      </p:sp>
      <p:sp>
        <p:nvSpPr>
          <p:cNvPr id="16" name="Text Placeholder 10">
            <a:extLst>
              <a:ext uri="{FF2B5EF4-FFF2-40B4-BE49-F238E27FC236}">
                <a16:creationId xmlns:a16="http://schemas.microsoft.com/office/drawing/2014/main" id="{1C698088-82D8-4D90-AE73-66B661DFCBC2}"/>
              </a:ext>
            </a:extLst>
          </p:cNvPr>
          <p:cNvSpPr>
            <a:spLocks noGrp="1"/>
          </p:cNvSpPr>
          <p:nvPr>
            <p:ph type="body" sz="quarter" idx="19" hasCustomPrompt="1"/>
          </p:nvPr>
        </p:nvSpPr>
        <p:spPr>
          <a:xfrm>
            <a:off x="5207145" y="2977808"/>
            <a:ext cx="1828510" cy="859743"/>
          </a:xfrm>
          <a:prstGeom prst="rect">
            <a:avLst/>
          </a:prstGeom>
        </p:spPr>
        <p:txBody>
          <a:bodyPr anchor="ctr">
            <a:noAutofit/>
          </a:bodyPr>
          <a:lstStyle>
            <a:lvl1pPr marL="0" indent="0" algn="ctr">
              <a:buNone/>
              <a:defRPr sz="2800" cap="all" spc="100" baseline="0">
                <a:solidFill>
                  <a:schemeClr val="accent6"/>
                </a:solidFill>
                <a:latin typeface="+mj-lt"/>
              </a:defRPr>
            </a:lvl1pPr>
          </a:lstStyle>
          <a:p>
            <a:pPr lvl="0"/>
            <a:r>
              <a:rPr lang="en-US"/>
              <a:t>Click to add subtitle</a:t>
            </a:r>
          </a:p>
        </p:txBody>
      </p:sp>
      <p:sp>
        <p:nvSpPr>
          <p:cNvPr id="17" name="Text Placeholder 10">
            <a:extLst>
              <a:ext uri="{FF2B5EF4-FFF2-40B4-BE49-F238E27FC236}">
                <a16:creationId xmlns:a16="http://schemas.microsoft.com/office/drawing/2014/main" id="{83FF934E-D2F5-409F-B4EB-CD316340BF37}"/>
              </a:ext>
            </a:extLst>
          </p:cNvPr>
          <p:cNvSpPr>
            <a:spLocks noGrp="1"/>
          </p:cNvSpPr>
          <p:nvPr>
            <p:ph type="body" sz="quarter" idx="20" hasCustomPrompt="1"/>
          </p:nvPr>
        </p:nvSpPr>
        <p:spPr>
          <a:xfrm>
            <a:off x="7851920" y="4178539"/>
            <a:ext cx="2937452" cy="968644"/>
          </a:xfrm>
          <a:prstGeom prst="rect">
            <a:avLst/>
          </a:prstGeom>
        </p:spPr>
        <p:txBody>
          <a:bodyPr anchor="t">
            <a:noAutofit/>
          </a:bodyPr>
          <a:lstStyle>
            <a:lvl1pPr marL="0" indent="0" algn="ctr">
              <a:lnSpc>
                <a:spcPct val="125000"/>
              </a:lnSpc>
              <a:spcBef>
                <a:spcPts val="800"/>
              </a:spcBef>
              <a:buNone/>
              <a:defRPr sz="1400" cap="none" spc="100" baseline="0">
                <a:solidFill>
                  <a:schemeClr val="tx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id="{7E006825-EBAA-451B-AD52-683B7109D507}"/>
              </a:ext>
            </a:extLst>
          </p:cNvPr>
          <p:cNvSpPr>
            <a:spLocks noGrp="1"/>
          </p:cNvSpPr>
          <p:nvPr>
            <p:ph type="body" sz="quarter" idx="21" hasCustomPrompt="1"/>
          </p:nvPr>
        </p:nvSpPr>
        <p:spPr>
          <a:xfrm>
            <a:off x="8380990" y="2977808"/>
            <a:ext cx="1828510" cy="859743"/>
          </a:xfrm>
          <a:prstGeom prst="rect">
            <a:avLst/>
          </a:prstGeom>
        </p:spPr>
        <p:txBody>
          <a:bodyPr anchor="ctr">
            <a:noAutofit/>
          </a:bodyPr>
          <a:lstStyle>
            <a:lvl1pPr marL="0" indent="0" algn="ctr">
              <a:buNone/>
              <a:defRPr sz="2800" cap="all" spc="100" baseline="0">
                <a:solidFill>
                  <a:schemeClr val="accent6"/>
                </a:solidFill>
                <a:latin typeface="+mj-lt"/>
              </a:defRPr>
            </a:lvl1pPr>
          </a:lstStyle>
          <a:p>
            <a:pPr lvl="0"/>
            <a:r>
              <a:rPr lang="en-US"/>
              <a:t>Click to add subtitle</a:t>
            </a:r>
          </a:p>
        </p:txBody>
      </p:sp>
      <p:sp>
        <p:nvSpPr>
          <p:cNvPr id="19" name="Date Placeholder 4">
            <a:extLst>
              <a:ext uri="{FF2B5EF4-FFF2-40B4-BE49-F238E27FC236}">
                <a16:creationId xmlns:a16="http://schemas.microsoft.com/office/drawing/2014/main" id="{044D0E17-B284-4856-BBDB-FFF2EBAB974A}"/>
              </a:ext>
            </a:extLst>
          </p:cNvPr>
          <p:cNvSpPr>
            <a:spLocks noGrp="1"/>
          </p:cNvSpPr>
          <p:nvPr>
            <p:ph type="dt" sz="half" idx="10"/>
          </p:nvPr>
        </p:nvSpPr>
        <p:spPr>
          <a:xfrm>
            <a:off x="838200" y="6515753"/>
            <a:ext cx="2743200" cy="205722"/>
          </a:xfrm>
        </p:spPr>
        <p:txBody>
          <a:bodyPr>
            <a:noAutofit/>
          </a:bodyPr>
          <a:lstStyle/>
          <a:p>
            <a:r>
              <a:rPr lang="en-US" dirty="0"/>
              <a:t>8/03/20XX</a:t>
            </a:r>
          </a:p>
        </p:txBody>
      </p:sp>
      <p:sp>
        <p:nvSpPr>
          <p:cNvPr id="20" name="Footer Placeholder 5">
            <a:extLst>
              <a:ext uri="{FF2B5EF4-FFF2-40B4-BE49-F238E27FC236}">
                <a16:creationId xmlns:a16="http://schemas.microsoft.com/office/drawing/2014/main" id="{56B7B285-9E5D-48DB-B740-3FDA433FE99C}"/>
              </a:ext>
            </a:extLst>
          </p:cNvPr>
          <p:cNvSpPr>
            <a:spLocks noGrp="1"/>
          </p:cNvSpPr>
          <p:nvPr>
            <p:ph type="ftr" sz="quarter" idx="11"/>
          </p:nvPr>
        </p:nvSpPr>
        <p:spPr>
          <a:xfrm>
            <a:off x="4038600" y="6515753"/>
            <a:ext cx="4114800" cy="205722"/>
          </a:xfrm>
        </p:spPr>
        <p:txBody>
          <a:bodyPr>
            <a:noAutofit/>
          </a:bodyPr>
          <a:lstStyle/>
          <a:p>
            <a:r>
              <a:rPr lang="en-US" dirty="0"/>
              <a:t>PITCH DECK</a:t>
            </a:r>
          </a:p>
        </p:txBody>
      </p:sp>
      <p:sp>
        <p:nvSpPr>
          <p:cNvPr id="21" name="Slide Number Placeholder 6">
            <a:extLst>
              <a:ext uri="{FF2B5EF4-FFF2-40B4-BE49-F238E27FC236}">
                <a16:creationId xmlns:a16="http://schemas.microsoft.com/office/drawing/2014/main" id="{73D1A241-8F30-495A-8B68-B8A5CAA1F6BB}"/>
              </a:ext>
            </a:extLst>
          </p:cNvPr>
          <p:cNvSpPr>
            <a:spLocks noGrp="1"/>
          </p:cNvSpPr>
          <p:nvPr>
            <p:ph type="sldNum" sz="quarter" idx="12"/>
          </p:nvPr>
        </p:nvSpPr>
        <p:spPr>
          <a:xfrm>
            <a:off x="8610600" y="6515753"/>
            <a:ext cx="2743200" cy="205722"/>
          </a:xfrm>
        </p:spPr>
        <p:txBody>
          <a:bodyPr>
            <a:noAutofit/>
          </a:bodyPr>
          <a:lstStyle/>
          <a:p>
            <a:fld id="{BF860B6F-2FE3-4DE6-9496-980E987E7466}" type="slidenum">
              <a:rPr lang="en-US" smtClean="0"/>
              <a:t>‹#›</a:t>
            </a:fld>
            <a:endParaRPr lang="en-US" dirty="0"/>
          </a:p>
        </p:txBody>
      </p:sp>
      <p:sp>
        <p:nvSpPr>
          <p:cNvPr id="23" name="Rectangle 22">
            <a:extLst>
              <a:ext uri="{FF2B5EF4-FFF2-40B4-BE49-F238E27FC236}">
                <a16:creationId xmlns:a16="http://schemas.microsoft.com/office/drawing/2014/main" id="{CC931C97-3E53-4030-A6E5-50E4DF9A1C34}"/>
              </a:ext>
            </a:extLst>
          </p:cNvPr>
          <p:cNvSpPr/>
          <p:nvPr userDrawn="1"/>
        </p:nvSpPr>
        <p:spPr>
          <a:xfrm rot="5400000">
            <a:off x="9766385" y="-1006534"/>
            <a:ext cx="972645" cy="39242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 name="Title 3">
            <a:extLst>
              <a:ext uri="{FF2B5EF4-FFF2-40B4-BE49-F238E27FC236}">
                <a16:creationId xmlns:a16="http://schemas.microsoft.com/office/drawing/2014/main" id="{F3F8C40A-9F2A-4E97-956E-E8A1BFB94E15}"/>
              </a:ext>
            </a:extLst>
          </p:cNvPr>
          <p:cNvSpPr>
            <a:spLocks noGrp="1"/>
          </p:cNvSpPr>
          <p:nvPr>
            <p:ph type="title" hasCustomPrompt="1"/>
          </p:nvPr>
        </p:nvSpPr>
        <p:spPr>
          <a:xfrm>
            <a:off x="2891574" y="671808"/>
            <a:ext cx="6408851" cy="639192"/>
          </a:xfrm>
        </p:spPr>
        <p:txBody>
          <a:bodyPr/>
          <a:lstStyle>
            <a:lvl1pPr algn="r">
              <a:defRPr/>
            </a:lvl1pPr>
          </a:lstStyle>
          <a:p>
            <a:r>
              <a:rPr lang="en-US" dirty="0"/>
              <a:t>Click to add title</a:t>
            </a:r>
          </a:p>
        </p:txBody>
      </p:sp>
    </p:spTree>
    <p:extLst>
      <p:ext uri="{BB962C8B-B14F-4D97-AF65-F5344CB8AC3E}">
        <p14:creationId xmlns:p14="http://schemas.microsoft.com/office/powerpoint/2010/main" val="381887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E1A5FC-3F83-4927-88B5-5BCBA3EA6843}"/>
              </a:ext>
            </a:extLst>
          </p:cNvPr>
          <p:cNvSpPr>
            <a:spLocks noGrp="1"/>
          </p:cNvSpPr>
          <p:nvPr>
            <p:ph type="pic" sz="quarter" idx="16" hasCustomPrompt="1"/>
          </p:nvPr>
        </p:nvSpPr>
        <p:spPr>
          <a:xfrm>
            <a:off x="7333860" y="466725"/>
            <a:ext cx="4858139" cy="5924550"/>
          </a:xfrm>
        </p:spPr>
        <p:txBody>
          <a:bodyPr>
            <a:noAutofit/>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4A2EE9FB-42C5-4A09-A4FE-4DDE8CF93548}"/>
              </a:ext>
            </a:extLst>
          </p:cNvPr>
          <p:cNvSpPr>
            <a:spLocks noGrp="1"/>
          </p:cNvSpPr>
          <p:nvPr>
            <p:ph type="dt" sz="half" idx="10"/>
          </p:nvPr>
        </p:nvSpPr>
        <p:spPr/>
        <p:txBody>
          <a:bodyPr>
            <a:noAutofit/>
          </a:bodyPr>
          <a:lstStyle/>
          <a:p>
            <a:r>
              <a:rPr lang="en-US" dirty="0"/>
              <a:t>8/03/20XX</a:t>
            </a:r>
          </a:p>
        </p:txBody>
      </p:sp>
      <p:sp>
        <p:nvSpPr>
          <p:cNvPr id="5" name="Footer Placeholder 4">
            <a:extLst>
              <a:ext uri="{FF2B5EF4-FFF2-40B4-BE49-F238E27FC236}">
                <a16:creationId xmlns:a16="http://schemas.microsoft.com/office/drawing/2014/main" id="{38208DFF-BE58-419E-A8E1-FD94281589CF}"/>
              </a:ext>
            </a:extLst>
          </p:cNvPr>
          <p:cNvSpPr>
            <a:spLocks noGrp="1"/>
          </p:cNvSpPr>
          <p:nvPr>
            <p:ph type="ftr" sz="quarter" idx="11"/>
          </p:nvPr>
        </p:nvSpPr>
        <p:spPr/>
        <p:txBody>
          <a:bodyPr>
            <a:noAutofit/>
          </a:bodyPr>
          <a:lstStyle/>
          <a:p>
            <a:r>
              <a:rPr lang="en-US" dirty="0"/>
              <a:t>PITCH DECK</a:t>
            </a:r>
          </a:p>
        </p:txBody>
      </p:sp>
      <p:sp>
        <p:nvSpPr>
          <p:cNvPr id="6" name="Slide Number Placeholder 5">
            <a:extLst>
              <a:ext uri="{FF2B5EF4-FFF2-40B4-BE49-F238E27FC236}">
                <a16:creationId xmlns:a16="http://schemas.microsoft.com/office/drawing/2014/main" id="{A424A919-F912-4129-B930-D8A078A8C686}"/>
              </a:ext>
            </a:extLst>
          </p:cNvPr>
          <p:cNvSpPr>
            <a:spLocks noGrp="1"/>
          </p:cNvSpPr>
          <p:nvPr>
            <p:ph type="sldNum" sz="quarter" idx="12"/>
          </p:nvPr>
        </p:nvSpPr>
        <p:spPr/>
        <p:txBody>
          <a:bodyPr>
            <a:noAutofit/>
          </a:bodyPr>
          <a:lstStyle/>
          <a:p>
            <a:fld id="{BF860B6F-2FE3-4DE6-9496-980E987E7466}" type="slidenum">
              <a:rPr lang="en-US" smtClean="0"/>
              <a:t>‹#›</a:t>
            </a:fld>
            <a:endParaRPr lang="en-US" dirty="0"/>
          </a:p>
        </p:txBody>
      </p:sp>
      <p:sp>
        <p:nvSpPr>
          <p:cNvPr id="10" name="Text Placeholder 10">
            <a:extLst>
              <a:ext uri="{FF2B5EF4-FFF2-40B4-BE49-F238E27FC236}">
                <a16:creationId xmlns:a16="http://schemas.microsoft.com/office/drawing/2014/main" id="{7CEA9B97-0004-4411-ABB4-A27F463B897A}"/>
              </a:ext>
            </a:extLst>
          </p:cNvPr>
          <p:cNvSpPr>
            <a:spLocks noGrp="1"/>
          </p:cNvSpPr>
          <p:nvPr>
            <p:ph type="body" sz="quarter" idx="13" hasCustomPrompt="1"/>
          </p:nvPr>
        </p:nvSpPr>
        <p:spPr>
          <a:xfrm>
            <a:off x="757045" y="2387634"/>
            <a:ext cx="2824355" cy="3392805"/>
          </a:xfrm>
          <a:prstGeom prst="rect">
            <a:avLst/>
          </a:prstGeom>
        </p:spPr>
        <p:txBody>
          <a:bodyPr anchor="t">
            <a:noAutofit/>
          </a:bodyPr>
          <a:lstStyle>
            <a:lvl1pPr marL="0" indent="0" algn="l">
              <a:lnSpc>
                <a:spcPct val="125000"/>
              </a:lnSpc>
              <a:spcBef>
                <a:spcPts val="1500"/>
              </a:spcBef>
              <a:buNone/>
              <a:defRPr sz="1400" cap="none" spc="100" baseline="0">
                <a:solidFill>
                  <a:schemeClr val="tx1"/>
                </a:solidFill>
                <a:latin typeface="+mn-lt"/>
              </a:defRPr>
            </a:lvl1pPr>
          </a:lstStyle>
          <a:p>
            <a:pPr lvl="0"/>
            <a:r>
              <a:rPr lang="en-US"/>
              <a:t>Click to add text</a:t>
            </a:r>
          </a:p>
        </p:txBody>
      </p:sp>
      <p:sp>
        <p:nvSpPr>
          <p:cNvPr id="11" name="Text Placeholder 10">
            <a:extLst>
              <a:ext uri="{FF2B5EF4-FFF2-40B4-BE49-F238E27FC236}">
                <a16:creationId xmlns:a16="http://schemas.microsoft.com/office/drawing/2014/main" id="{5ED60F60-B501-479A-A75A-8FD1F9796572}"/>
              </a:ext>
            </a:extLst>
          </p:cNvPr>
          <p:cNvSpPr>
            <a:spLocks noGrp="1"/>
          </p:cNvSpPr>
          <p:nvPr>
            <p:ph type="body" sz="quarter" idx="17" hasCustomPrompt="1"/>
          </p:nvPr>
        </p:nvSpPr>
        <p:spPr>
          <a:xfrm>
            <a:off x="757045" y="1804968"/>
            <a:ext cx="2824355"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2" name="Text Placeholder 10">
            <a:extLst>
              <a:ext uri="{FF2B5EF4-FFF2-40B4-BE49-F238E27FC236}">
                <a16:creationId xmlns:a16="http://schemas.microsoft.com/office/drawing/2014/main" id="{9170FD0E-EBE1-4417-BC9D-4CD5F92BFD36}"/>
              </a:ext>
            </a:extLst>
          </p:cNvPr>
          <p:cNvSpPr>
            <a:spLocks noGrp="1"/>
          </p:cNvSpPr>
          <p:nvPr>
            <p:ph type="body" sz="quarter" idx="18" hasCustomPrompt="1"/>
          </p:nvPr>
        </p:nvSpPr>
        <p:spPr>
          <a:xfrm>
            <a:off x="4045452" y="2385650"/>
            <a:ext cx="2824355" cy="3392805"/>
          </a:xfrm>
          <a:prstGeom prst="rect">
            <a:avLst/>
          </a:prstGeom>
        </p:spPr>
        <p:txBody>
          <a:bodyPr anchor="t">
            <a:noAutofit/>
          </a:bodyPr>
          <a:lstStyle>
            <a:lvl1pPr marL="0" indent="0" algn="l">
              <a:lnSpc>
                <a:spcPct val="125000"/>
              </a:lnSpc>
              <a:spcBef>
                <a:spcPts val="1500"/>
              </a:spcBef>
              <a:buNone/>
              <a:defRPr sz="1400" cap="none" spc="100" baseline="0">
                <a:solidFill>
                  <a:schemeClr val="tx1"/>
                </a:solidFill>
                <a:latin typeface="+mn-lt"/>
              </a:defRPr>
            </a:lvl1pPr>
          </a:lstStyle>
          <a:p>
            <a:pPr lvl="0"/>
            <a:r>
              <a:rPr lang="en-US"/>
              <a:t>Click to add text</a:t>
            </a:r>
          </a:p>
        </p:txBody>
      </p:sp>
      <p:sp>
        <p:nvSpPr>
          <p:cNvPr id="13" name="Text Placeholder 10">
            <a:extLst>
              <a:ext uri="{FF2B5EF4-FFF2-40B4-BE49-F238E27FC236}">
                <a16:creationId xmlns:a16="http://schemas.microsoft.com/office/drawing/2014/main" id="{17738676-CB36-4BE1-A9C9-0215DEEECB12}"/>
              </a:ext>
            </a:extLst>
          </p:cNvPr>
          <p:cNvSpPr>
            <a:spLocks noGrp="1"/>
          </p:cNvSpPr>
          <p:nvPr>
            <p:ph type="body" sz="quarter" idx="19" hasCustomPrompt="1"/>
          </p:nvPr>
        </p:nvSpPr>
        <p:spPr>
          <a:xfrm>
            <a:off x="4045452" y="1802984"/>
            <a:ext cx="2824355"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CC438544-38E0-4456-B973-6058B99619B8}"/>
              </a:ext>
            </a:extLst>
          </p:cNvPr>
          <p:cNvSpPr>
            <a:spLocks noGrp="1"/>
          </p:cNvSpPr>
          <p:nvPr>
            <p:ph type="title" hasCustomPrompt="1"/>
          </p:nvPr>
        </p:nvSpPr>
        <p:spPr>
          <a:xfrm>
            <a:off x="724203" y="671808"/>
            <a:ext cx="6041907" cy="639192"/>
          </a:xfrm>
        </p:spPr>
        <p:txBody>
          <a:bodyPr/>
          <a:lstStyle>
            <a:lvl1pPr>
              <a:defRPr/>
            </a:lvl1pPr>
          </a:lstStyle>
          <a:p>
            <a:r>
              <a:rPr lang="en-US" dirty="0"/>
              <a:t>Click to add title</a:t>
            </a:r>
          </a:p>
        </p:txBody>
      </p:sp>
    </p:spTree>
    <p:extLst>
      <p:ext uri="{BB962C8B-B14F-4D97-AF65-F5344CB8AC3E}">
        <p14:creationId xmlns:p14="http://schemas.microsoft.com/office/powerpoint/2010/main" val="867453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F3F335-C36A-4214-BC97-BB4C9721814B}"/>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31CCBA95-53AF-4D84-851A-58323862300D}"/>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4138AEEC-9F28-4200-B5D7-453E32B3B8C5}"/>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cxnSp>
        <p:nvCxnSpPr>
          <p:cNvPr id="45" name="Straight Connector 44">
            <a:extLst>
              <a:ext uri="{FF2B5EF4-FFF2-40B4-BE49-F238E27FC236}">
                <a16:creationId xmlns:a16="http://schemas.microsoft.com/office/drawing/2014/main" id="{0D9967FE-B330-4703-9D6E-CC40B84B1030}"/>
              </a:ext>
            </a:extLst>
          </p:cNvPr>
          <p:cNvCxnSpPr>
            <a:cxnSpLocks/>
          </p:cNvCxnSpPr>
          <p:nvPr userDrawn="1"/>
        </p:nvCxnSpPr>
        <p:spPr>
          <a:xfrm>
            <a:off x="6150567" y="2200739"/>
            <a:ext cx="0" cy="346992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BC0FBFA-8000-40C6-8EF3-D30A0A48CBC5}"/>
              </a:ext>
            </a:extLst>
          </p:cNvPr>
          <p:cNvCxnSpPr>
            <a:cxnSpLocks/>
          </p:cNvCxnSpPr>
          <p:nvPr userDrawn="1"/>
        </p:nvCxnSpPr>
        <p:spPr>
          <a:xfrm flipH="1">
            <a:off x="2545167" y="3935702"/>
            <a:ext cx="710166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 Placeholder 10">
            <a:extLst>
              <a:ext uri="{FF2B5EF4-FFF2-40B4-BE49-F238E27FC236}">
                <a16:creationId xmlns:a16="http://schemas.microsoft.com/office/drawing/2014/main" id="{2DCC767D-316F-42DA-9712-29C185B762F2}"/>
              </a:ext>
            </a:extLst>
          </p:cNvPr>
          <p:cNvSpPr>
            <a:spLocks noGrp="1"/>
          </p:cNvSpPr>
          <p:nvPr>
            <p:ph type="body" sz="quarter" idx="16" hasCustomPrompt="1"/>
          </p:nvPr>
        </p:nvSpPr>
        <p:spPr>
          <a:xfrm>
            <a:off x="5278036" y="1767731"/>
            <a:ext cx="1706966" cy="426393"/>
          </a:xfrm>
          <a:prstGeom prst="rect">
            <a:avLst/>
          </a:prstGeom>
        </p:spPr>
        <p:txBody>
          <a:bodyPr anchor="b">
            <a:noAutofit/>
          </a:bodyPr>
          <a:lstStyle>
            <a:lvl1pPr marL="0" indent="0" algn="ctr">
              <a:buNone/>
              <a:defRPr sz="1400" cap="all" spc="100" baseline="0">
                <a:solidFill>
                  <a:schemeClr val="bg1">
                    <a:lumMod val="50000"/>
                  </a:schemeClr>
                </a:solidFill>
                <a:latin typeface="+mj-lt"/>
              </a:defRPr>
            </a:lvl1pPr>
          </a:lstStyle>
          <a:p>
            <a:pPr lvl="0"/>
            <a:r>
              <a:rPr lang="en-US"/>
              <a:t>Click to add name</a:t>
            </a:r>
          </a:p>
        </p:txBody>
      </p:sp>
      <p:sp>
        <p:nvSpPr>
          <p:cNvPr id="54" name="Text Placeholder 10">
            <a:extLst>
              <a:ext uri="{FF2B5EF4-FFF2-40B4-BE49-F238E27FC236}">
                <a16:creationId xmlns:a16="http://schemas.microsoft.com/office/drawing/2014/main" id="{DC3AF654-39ED-4B70-9A85-34D9DC793D53}"/>
              </a:ext>
            </a:extLst>
          </p:cNvPr>
          <p:cNvSpPr>
            <a:spLocks noGrp="1"/>
          </p:cNvSpPr>
          <p:nvPr>
            <p:ph type="body" sz="quarter" idx="17" hasCustomPrompt="1"/>
          </p:nvPr>
        </p:nvSpPr>
        <p:spPr>
          <a:xfrm>
            <a:off x="5278035" y="5683895"/>
            <a:ext cx="1706966" cy="426393"/>
          </a:xfrm>
          <a:prstGeom prst="rect">
            <a:avLst/>
          </a:prstGeom>
        </p:spPr>
        <p:txBody>
          <a:bodyPr anchor="t">
            <a:noAutofit/>
          </a:bodyPr>
          <a:lstStyle>
            <a:lvl1pPr marL="0" indent="0" algn="ctr">
              <a:buNone/>
              <a:defRPr sz="1400" cap="all" spc="100" baseline="0">
                <a:solidFill>
                  <a:schemeClr val="bg1">
                    <a:lumMod val="50000"/>
                  </a:schemeClr>
                </a:solidFill>
                <a:latin typeface="+mj-lt"/>
              </a:defRPr>
            </a:lvl1pPr>
          </a:lstStyle>
          <a:p>
            <a:pPr lvl="0"/>
            <a:r>
              <a:rPr lang="en-US"/>
              <a:t>Click to add name</a:t>
            </a:r>
          </a:p>
        </p:txBody>
      </p:sp>
      <p:sp>
        <p:nvSpPr>
          <p:cNvPr id="55" name="Text Placeholder 10">
            <a:extLst>
              <a:ext uri="{FF2B5EF4-FFF2-40B4-BE49-F238E27FC236}">
                <a16:creationId xmlns:a16="http://schemas.microsoft.com/office/drawing/2014/main" id="{3E0B0DF9-E558-439A-9B7D-4C600008B0DE}"/>
              </a:ext>
            </a:extLst>
          </p:cNvPr>
          <p:cNvSpPr>
            <a:spLocks noGrp="1"/>
          </p:cNvSpPr>
          <p:nvPr>
            <p:ph type="body" sz="quarter" idx="18" hasCustomPrompt="1"/>
          </p:nvPr>
        </p:nvSpPr>
        <p:spPr>
          <a:xfrm>
            <a:off x="838200" y="3792884"/>
            <a:ext cx="1706966" cy="426393"/>
          </a:xfrm>
          <a:prstGeom prst="rect">
            <a:avLst/>
          </a:prstGeom>
        </p:spPr>
        <p:txBody>
          <a:bodyPr anchor="t">
            <a:noAutofit/>
          </a:bodyPr>
          <a:lstStyle>
            <a:lvl1pPr marL="0" indent="0" algn="r">
              <a:buNone/>
              <a:defRPr sz="1400" cap="all" spc="100" baseline="0">
                <a:solidFill>
                  <a:schemeClr val="bg1">
                    <a:lumMod val="50000"/>
                  </a:schemeClr>
                </a:solidFill>
                <a:latin typeface="+mj-lt"/>
              </a:defRPr>
            </a:lvl1pPr>
          </a:lstStyle>
          <a:p>
            <a:pPr lvl="0"/>
            <a:r>
              <a:rPr lang="en-US"/>
              <a:t>Click to add name</a:t>
            </a:r>
          </a:p>
        </p:txBody>
      </p:sp>
      <p:sp>
        <p:nvSpPr>
          <p:cNvPr id="56" name="Text Placeholder 10">
            <a:extLst>
              <a:ext uri="{FF2B5EF4-FFF2-40B4-BE49-F238E27FC236}">
                <a16:creationId xmlns:a16="http://schemas.microsoft.com/office/drawing/2014/main" id="{6BB9DF13-A501-4465-8844-F8ADFE8BEDA6}"/>
              </a:ext>
            </a:extLst>
          </p:cNvPr>
          <p:cNvSpPr>
            <a:spLocks noGrp="1"/>
          </p:cNvSpPr>
          <p:nvPr>
            <p:ph type="body" sz="quarter" idx="19" hasCustomPrompt="1"/>
          </p:nvPr>
        </p:nvSpPr>
        <p:spPr>
          <a:xfrm>
            <a:off x="9646834" y="3792884"/>
            <a:ext cx="1706966" cy="426393"/>
          </a:xfrm>
          <a:prstGeom prst="rect">
            <a:avLst/>
          </a:prstGeom>
        </p:spPr>
        <p:txBody>
          <a:bodyPr anchor="t">
            <a:noAutofit/>
          </a:bodyPr>
          <a:lstStyle>
            <a:lvl1pPr marL="0" indent="0" algn="l">
              <a:buNone/>
              <a:defRPr sz="1400" cap="all" spc="100" baseline="0">
                <a:solidFill>
                  <a:schemeClr val="bg1">
                    <a:lumMod val="50000"/>
                  </a:schemeClr>
                </a:solidFill>
                <a:latin typeface="+mj-lt"/>
              </a:defRPr>
            </a:lvl1pPr>
          </a:lstStyle>
          <a:p>
            <a:pPr lvl="0"/>
            <a:r>
              <a:rPr lang="en-US"/>
              <a:t>Click to add name</a:t>
            </a:r>
          </a:p>
        </p:txBody>
      </p:sp>
      <p:sp>
        <p:nvSpPr>
          <p:cNvPr id="57" name="Text Placeholder 10">
            <a:extLst>
              <a:ext uri="{FF2B5EF4-FFF2-40B4-BE49-F238E27FC236}">
                <a16:creationId xmlns:a16="http://schemas.microsoft.com/office/drawing/2014/main" id="{D23EF573-9496-4229-ABB9-B58C441687E6}"/>
              </a:ext>
            </a:extLst>
          </p:cNvPr>
          <p:cNvSpPr>
            <a:spLocks noGrp="1"/>
          </p:cNvSpPr>
          <p:nvPr>
            <p:ph type="body" sz="quarter" idx="20" hasCustomPrompt="1"/>
          </p:nvPr>
        </p:nvSpPr>
        <p:spPr>
          <a:xfrm>
            <a:off x="6985000" y="2740969"/>
            <a:ext cx="1929792" cy="426393"/>
          </a:xfrm>
          <a:prstGeom prst="rect">
            <a:avLst/>
          </a:prstGeom>
        </p:spPr>
        <p:txBody>
          <a:bodyPr anchor="ctr">
            <a:noAutofit/>
          </a:bodyPr>
          <a:lstStyle>
            <a:lvl1pPr marL="0" indent="0" algn="ctr">
              <a:lnSpc>
                <a:spcPct val="80000"/>
              </a:lnSpc>
              <a:spcBef>
                <a:spcPts val="0"/>
              </a:spcBef>
              <a:buNone/>
              <a:defRPr sz="2000" cap="all" spc="100" baseline="0">
                <a:solidFill>
                  <a:schemeClr val="bg1"/>
                </a:solidFill>
                <a:latin typeface="+mj-lt"/>
              </a:defRPr>
            </a:lvl1pPr>
          </a:lstStyle>
          <a:p>
            <a:pPr lvl="0"/>
            <a:r>
              <a:rPr lang="en-US"/>
              <a:t>Click to add name</a:t>
            </a:r>
          </a:p>
        </p:txBody>
      </p:sp>
      <p:sp>
        <p:nvSpPr>
          <p:cNvPr id="58" name="Text Placeholder 10">
            <a:extLst>
              <a:ext uri="{FF2B5EF4-FFF2-40B4-BE49-F238E27FC236}">
                <a16:creationId xmlns:a16="http://schemas.microsoft.com/office/drawing/2014/main" id="{6C96D231-4BEB-47C0-BC89-3D69A5E0DD10}"/>
              </a:ext>
            </a:extLst>
          </p:cNvPr>
          <p:cNvSpPr>
            <a:spLocks noGrp="1"/>
          </p:cNvSpPr>
          <p:nvPr>
            <p:ph type="body" sz="quarter" idx="21" hasCustomPrompt="1"/>
          </p:nvPr>
        </p:nvSpPr>
        <p:spPr>
          <a:xfrm>
            <a:off x="4859358" y="4263233"/>
            <a:ext cx="913553" cy="426393"/>
          </a:xfrm>
          <a:prstGeom prst="rect">
            <a:avLst/>
          </a:prstGeom>
        </p:spPr>
        <p:txBody>
          <a:bodyPr anchor="ctr">
            <a:noAutofit/>
          </a:bodyPr>
          <a:lstStyle>
            <a:lvl1pPr marL="0" indent="0" algn="ctr">
              <a:buNone/>
              <a:defRPr sz="1400" cap="all" spc="100" baseline="0">
                <a:solidFill>
                  <a:schemeClr val="bg1"/>
                </a:solidFill>
                <a:latin typeface="+mj-lt"/>
              </a:defRPr>
            </a:lvl1pPr>
          </a:lstStyle>
          <a:p>
            <a:pPr lvl="0"/>
            <a:r>
              <a:rPr lang="en-US"/>
              <a:t>Click to add name</a:t>
            </a:r>
          </a:p>
        </p:txBody>
      </p:sp>
      <p:sp>
        <p:nvSpPr>
          <p:cNvPr id="59" name="Text Placeholder 10">
            <a:extLst>
              <a:ext uri="{FF2B5EF4-FFF2-40B4-BE49-F238E27FC236}">
                <a16:creationId xmlns:a16="http://schemas.microsoft.com/office/drawing/2014/main" id="{18B3BFCC-5202-4CF7-8748-EA1165299B92}"/>
              </a:ext>
            </a:extLst>
          </p:cNvPr>
          <p:cNvSpPr>
            <a:spLocks noGrp="1"/>
          </p:cNvSpPr>
          <p:nvPr>
            <p:ph type="body" sz="quarter" idx="22" hasCustomPrompt="1"/>
          </p:nvPr>
        </p:nvSpPr>
        <p:spPr>
          <a:xfrm>
            <a:off x="3945805" y="5001059"/>
            <a:ext cx="913553" cy="426393"/>
          </a:xfrm>
          <a:prstGeom prst="rect">
            <a:avLst/>
          </a:prstGeom>
        </p:spPr>
        <p:txBody>
          <a:bodyPr anchor="ctr">
            <a:noAutofit/>
          </a:bodyPr>
          <a:lstStyle>
            <a:lvl1pPr marL="0" indent="0" algn="ctr">
              <a:buNone/>
              <a:defRPr sz="1400" cap="all" spc="100" baseline="0">
                <a:solidFill>
                  <a:schemeClr val="bg1"/>
                </a:solidFill>
                <a:latin typeface="+mj-lt"/>
              </a:defRPr>
            </a:lvl1pPr>
          </a:lstStyle>
          <a:p>
            <a:pPr lvl="0"/>
            <a:r>
              <a:rPr lang="en-US"/>
              <a:t>Click to add name</a:t>
            </a:r>
          </a:p>
        </p:txBody>
      </p:sp>
      <p:sp>
        <p:nvSpPr>
          <p:cNvPr id="60" name="Text Placeholder 10">
            <a:extLst>
              <a:ext uri="{FF2B5EF4-FFF2-40B4-BE49-F238E27FC236}">
                <a16:creationId xmlns:a16="http://schemas.microsoft.com/office/drawing/2014/main" id="{0F78A8C0-E488-4B82-A881-BAF70EF5261C}"/>
              </a:ext>
            </a:extLst>
          </p:cNvPr>
          <p:cNvSpPr>
            <a:spLocks noGrp="1"/>
          </p:cNvSpPr>
          <p:nvPr>
            <p:ph type="body" sz="quarter" idx="23" hasCustomPrompt="1"/>
          </p:nvPr>
        </p:nvSpPr>
        <p:spPr>
          <a:xfrm>
            <a:off x="6528224" y="4328700"/>
            <a:ext cx="913553" cy="426393"/>
          </a:xfrm>
          <a:prstGeom prst="rect">
            <a:avLst/>
          </a:prstGeom>
        </p:spPr>
        <p:txBody>
          <a:bodyPr anchor="ctr">
            <a:noAutofit/>
          </a:bodyPr>
          <a:lstStyle>
            <a:lvl1pPr marL="0" indent="0" algn="ctr">
              <a:buNone/>
              <a:defRPr sz="1400" cap="all" spc="100" baseline="0">
                <a:solidFill>
                  <a:schemeClr val="bg1"/>
                </a:solidFill>
                <a:latin typeface="+mj-lt"/>
              </a:defRPr>
            </a:lvl1pPr>
          </a:lstStyle>
          <a:p>
            <a:pPr lvl="0"/>
            <a:r>
              <a:rPr lang="en-US"/>
              <a:t>Click to add name</a:t>
            </a:r>
          </a:p>
        </p:txBody>
      </p:sp>
      <p:sp>
        <p:nvSpPr>
          <p:cNvPr id="61" name="Text Placeholder 10">
            <a:extLst>
              <a:ext uri="{FF2B5EF4-FFF2-40B4-BE49-F238E27FC236}">
                <a16:creationId xmlns:a16="http://schemas.microsoft.com/office/drawing/2014/main" id="{9CBF7863-921B-428D-857E-AC4D195E887A}"/>
              </a:ext>
            </a:extLst>
          </p:cNvPr>
          <p:cNvSpPr>
            <a:spLocks noGrp="1"/>
          </p:cNvSpPr>
          <p:nvPr>
            <p:ph type="body" sz="quarter" idx="24" hasCustomPrompt="1"/>
          </p:nvPr>
        </p:nvSpPr>
        <p:spPr>
          <a:xfrm>
            <a:off x="8464942" y="4956195"/>
            <a:ext cx="913553" cy="426393"/>
          </a:xfrm>
          <a:prstGeom prst="rect">
            <a:avLst/>
          </a:prstGeom>
        </p:spPr>
        <p:txBody>
          <a:bodyPr anchor="ctr">
            <a:noAutofit/>
          </a:bodyPr>
          <a:lstStyle>
            <a:lvl1pPr marL="0" indent="0" algn="ctr">
              <a:buNone/>
              <a:defRPr sz="1400" cap="all" spc="100" baseline="0">
                <a:solidFill>
                  <a:schemeClr val="bg1"/>
                </a:solidFill>
                <a:latin typeface="+mj-lt"/>
              </a:defRPr>
            </a:lvl1pPr>
          </a:lstStyle>
          <a:p>
            <a:pPr lvl="0"/>
            <a:r>
              <a:rPr lang="en-US"/>
              <a:t>Click to add name</a:t>
            </a:r>
          </a:p>
        </p:txBody>
      </p:sp>
      <p:sp>
        <p:nvSpPr>
          <p:cNvPr id="62" name="Text Placeholder 10">
            <a:extLst>
              <a:ext uri="{FF2B5EF4-FFF2-40B4-BE49-F238E27FC236}">
                <a16:creationId xmlns:a16="http://schemas.microsoft.com/office/drawing/2014/main" id="{3818CA49-6F16-4527-9CE5-335D522ECAA7}"/>
              </a:ext>
            </a:extLst>
          </p:cNvPr>
          <p:cNvSpPr>
            <a:spLocks noGrp="1"/>
          </p:cNvSpPr>
          <p:nvPr>
            <p:ph type="body" sz="quarter" idx="25" hasCustomPrompt="1"/>
          </p:nvPr>
        </p:nvSpPr>
        <p:spPr>
          <a:xfrm>
            <a:off x="3696547" y="2870279"/>
            <a:ext cx="913553" cy="426393"/>
          </a:xfrm>
          <a:prstGeom prst="rect">
            <a:avLst/>
          </a:prstGeom>
        </p:spPr>
        <p:txBody>
          <a:bodyPr anchor="ctr">
            <a:noAutofit/>
          </a:bodyPr>
          <a:lstStyle>
            <a:lvl1pPr marL="0" indent="0" algn="ctr">
              <a:buNone/>
              <a:defRPr sz="1400" cap="all" spc="100" baseline="0">
                <a:solidFill>
                  <a:schemeClr val="bg1"/>
                </a:solidFill>
                <a:latin typeface="+mj-lt"/>
              </a:defRPr>
            </a:lvl1pPr>
          </a:lstStyle>
          <a:p>
            <a:pPr lvl="0"/>
            <a:r>
              <a:rPr lang="en-US"/>
              <a:t>Click to add name</a:t>
            </a:r>
          </a:p>
        </p:txBody>
      </p:sp>
      <p:sp>
        <p:nvSpPr>
          <p:cNvPr id="2" name="Title 1">
            <a:extLst>
              <a:ext uri="{FF2B5EF4-FFF2-40B4-BE49-F238E27FC236}">
                <a16:creationId xmlns:a16="http://schemas.microsoft.com/office/drawing/2014/main" id="{EEA8460B-1230-475A-839A-BB0365A3D529}"/>
              </a:ext>
            </a:extLst>
          </p:cNvPr>
          <p:cNvSpPr>
            <a:spLocks noGrp="1"/>
          </p:cNvSpPr>
          <p:nvPr>
            <p:ph type="title" hasCustomPrompt="1"/>
          </p:nvPr>
        </p:nvSpPr>
        <p:spPr>
          <a:xfrm>
            <a:off x="724203" y="671807"/>
            <a:ext cx="10629597" cy="645807"/>
          </a:xfrm>
        </p:spPr>
        <p:txBody>
          <a:bodyPr/>
          <a:lstStyle>
            <a:lvl1pPr>
              <a:defRPr/>
            </a:lvl1pPr>
          </a:lstStyle>
          <a:p>
            <a:r>
              <a:rPr lang="en-US" dirty="0"/>
              <a:t>Click to add title</a:t>
            </a:r>
          </a:p>
        </p:txBody>
      </p:sp>
    </p:spTree>
    <p:extLst>
      <p:ext uri="{BB962C8B-B14F-4D97-AF65-F5344CB8AC3E}">
        <p14:creationId xmlns:p14="http://schemas.microsoft.com/office/powerpoint/2010/main" val="1821411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3D11A1-D567-4DE9-AFD4-7A6BC7C300C1}"/>
              </a:ext>
            </a:extLst>
          </p:cNvPr>
          <p:cNvSpPr/>
          <p:nvPr userDrawn="1"/>
        </p:nvSpPr>
        <p:spPr>
          <a:xfrm>
            <a:off x="4483944" y="2406747"/>
            <a:ext cx="3200401"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Rectangle 8">
            <a:extLst>
              <a:ext uri="{FF2B5EF4-FFF2-40B4-BE49-F238E27FC236}">
                <a16:creationId xmlns:a16="http://schemas.microsoft.com/office/drawing/2014/main" id="{21398470-6F00-41F0-B63E-42C03BC992F8}"/>
              </a:ext>
            </a:extLst>
          </p:cNvPr>
          <p:cNvSpPr/>
          <p:nvPr userDrawn="1"/>
        </p:nvSpPr>
        <p:spPr>
          <a:xfrm>
            <a:off x="4489659" y="2406748"/>
            <a:ext cx="3191933" cy="318515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Rectangle 10">
            <a:extLst>
              <a:ext uri="{FF2B5EF4-FFF2-40B4-BE49-F238E27FC236}">
                <a16:creationId xmlns:a16="http://schemas.microsoft.com/office/drawing/2014/main" id="{BF06A024-E68E-4F1C-887D-415804C89479}"/>
              </a:ext>
            </a:extLst>
          </p:cNvPr>
          <p:cNvSpPr/>
          <p:nvPr userDrawn="1"/>
        </p:nvSpPr>
        <p:spPr>
          <a:xfrm>
            <a:off x="8284843" y="2406747"/>
            <a:ext cx="3200401"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Rectangle 12">
            <a:extLst>
              <a:ext uri="{FF2B5EF4-FFF2-40B4-BE49-F238E27FC236}">
                <a16:creationId xmlns:a16="http://schemas.microsoft.com/office/drawing/2014/main" id="{0B3C2448-350F-482F-92C0-4F1495265933}"/>
              </a:ext>
            </a:extLst>
          </p:cNvPr>
          <p:cNvSpPr/>
          <p:nvPr userDrawn="1"/>
        </p:nvSpPr>
        <p:spPr>
          <a:xfrm>
            <a:off x="8290558" y="2406748"/>
            <a:ext cx="3191933" cy="318515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6" name="Rectangle 25">
            <a:extLst>
              <a:ext uri="{FF2B5EF4-FFF2-40B4-BE49-F238E27FC236}">
                <a16:creationId xmlns:a16="http://schemas.microsoft.com/office/drawing/2014/main" id="{F1BFB613-F647-4C24-8072-6BA560C2CF35}"/>
              </a:ext>
            </a:extLst>
          </p:cNvPr>
          <p:cNvSpPr/>
          <p:nvPr userDrawn="1"/>
        </p:nvSpPr>
        <p:spPr>
          <a:xfrm rot="5400000">
            <a:off x="9766385" y="-1006534"/>
            <a:ext cx="972645" cy="392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Date Placeholder 2">
            <a:extLst>
              <a:ext uri="{FF2B5EF4-FFF2-40B4-BE49-F238E27FC236}">
                <a16:creationId xmlns:a16="http://schemas.microsoft.com/office/drawing/2014/main" id="{CA52D8BE-09E0-4B54-871E-627BA3688E32}"/>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30158535-C39C-4032-BC07-CC7DA7456E17}"/>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CE638FD9-7569-4F67-9902-EA32B7F93F68}"/>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7" name="Text Placeholder 10">
            <a:extLst>
              <a:ext uri="{FF2B5EF4-FFF2-40B4-BE49-F238E27FC236}">
                <a16:creationId xmlns:a16="http://schemas.microsoft.com/office/drawing/2014/main" id="{36849D09-65B8-4E5C-986A-AB5E3748D42E}"/>
              </a:ext>
            </a:extLst>
          </p:cNvPr>
          <p:cNvSpPr>
            <a:spLocks noGrp="1"/>
          </p:cNvSpPr>
          <p:nvPr>
            <p:ph type="body" sz="quarter" idx="16" hasCustomPrompt="1"/>
          </p:nvPr>
        </p:nvSpPr>
        <p:spPr>
          <a:xfrm>
            <a:off x="3181350" y="1221488"/>
            <a:ext cx="5829300" cy="537864"/>
          </a:xfrm>
          <a:prstGeom prst="rect">
            <a:avLst/>
          </a:prstGeom>
        </p:spPr>
        <p:txBody>
          <a:bodyPr anchor="t">
            <a:noAutofit/>
          </a:bodyPr>
          <a:lstStyle>
            <a:lvl1pPr marL="0" indent="0" algn="ctr">
              <a:lnSpc>
                <a:spcPct val="125000"/>
              </a:lnSpc>
              <a:spcBef>
                <a:spcPts val="0"/>
              </a:spcBef>
              <a:buNone/>
              <a:defRPr sz="2000" cap="none" spc="100" baseline="0">
                <a:solidFill>
                  <a:schemeClr val="tx1"/>
                </a:solidFill>
                <a:latin typeface="Seaford" panose="020B0502030303020204" pitchFamily="34" charset="0"/>
              </a:defRPr>
            </a:lvl1pPr>
          </a:lstStyle>
          <a:p>
            <a:pPr lvl="0"/>
            <a:r>
              <a:rPr lang="en-US"/>
              <a:t>Click to add text</a:t>
            </a:r>
          </a:p>
        </p:txBody>
      </p:sp>
      <p:sp>
        <p:nvSpPr>
          <p:cNvPr id="8" name="Rectangle 7">
            <a:extLst>
              <a:ext uri="{FF2B5EF4-FFF2-40B4-BE49-F238E27FC236}">
                <a16:creationId xmlns:a16="http://schemas.microsoft.com/office/drawing/2014/main" id="{23AC480B-19BB-48E2-8BEF-4AA0680D32DE}"/>
              </a:ext>
            </a:extLst>
          </p:cNvPr>
          <p:cNvSpPr/>
          <p:nvPr userDrawn="1"/>
        </p:nvSpPr>
        <p:spPr>
          <a:xfrm>
            <a:off x="691513" y="2406747"/>
            <a:ext cx="3200401"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Rectangle 13">
            <a:extLst>
              <a:ext uri="{FF2B5EF4-FFF2-40B4-BE49-F238E27FC236}">
                <a16:creationId xmlns:a16="http://schemas.microsoft.com/office/drawing/2014/main" id="{82C09E39-FAAE-43BC-8BD6-08DC89C45F5B}"/>
              </a:ext>
            </a:extLst>
          </p:cNvPr>
          <p:cNvSpPr/>
          <p:nvPr userDrawn="1"/>
        </p:nvSpPr>
        <p:spPr>
          <a:xfrm>
            <a:off x="697228" y="2406748"/>
            <a:ext cx="3191933" cy="318515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9" name="Text Placeholder 10">
            <a:extLst>
              <a:ext uri="{FF2B5EF4-FFF2-40B4-BE49-F238E27FC236}">
                <a16:creationId xmlns:a16="http://schemas.microsoft.com/office/drawing/2014/main" id="{07156FBE-72BD-4A64-99F7-1ABAA272A0FA}"/>
              </a:ext>
            </a:extLst>
          </p:cNvPr>
          <p:cNvSpPr>
            <a:spLocks noGrp="1"/>
          </p:cNvSpPr>
          <p:nvPr>
            <p:ph type="body" sz="quarter" idx="17" hasCustomPrompt="1"/>
          </p:nvPr>
        </p:nvSpPr>
        <p:spPr>
          <a:xfrm>
            <a:off x="963928" y="2683198"/>
            <a:ext cx="2667000" cy="609180"/>
          </a:xfrm>
          <a:prstGeom prst="rect">
            <a:avLst/>
          </a:prstGeom>
        </p:spPr>
        <p:txBody>
          <a:bodyPr anchor="ctr">
            <a:noAutofit/>
          </a:bodyPr>
          <a:lstStyle>
            <a:lvl1pPr marL="0" indent="0" algn="ctr">
              <a:lnSpc>
                <a:spcPct val="80000"/>
              </a:lnSpc>
              <a:spcBef>
                <a:spcPts val="0"/>
              </a:spcBef>
              <a:buNone/>
              <a:defRPr sz="2000" cap="all" spc="100" baseline="0">
                <a:solidFill>
                  <a:schemeClr val="accent6"/>
                </a:solidFill>
                <a:latin typeface="+mj-lt"/>
              </a:defRPr>
            </a:lvl1pPr>
          </a:lstStyle>
          <a:p>
            <a:pPr lvl="0"/>
            <a:r>
              <a:rPr lang="en-US"/>
              <a:t>Click to add subtitle</a:t>
            </a:r>
          </a:p>
        </p:txBody>
      </p:sp>
      <p:sp>
        <p:nvSpPr>
          <p:cNvPr id="20" name="Text Placeholder 10">
            <a:extLst>
              <a:ext uri="{FF2B5EF4-FFF2-40B4-BE49-F238E27FC236}">
                <a16:creationId xmlns:a16="http://schemas.microsoft.com/office/drawing/2014/main" id="{0AEE629F-FF1D-44AE-B728-8EA70D72A35B}"/>
              </a:ext>
            </a:extLst>
          </p:cNvPr>
          <p:cNvSpPr>
            <a:spLocks noGrp="1"/>
          </p:cNvSpPr>
          <p:nvPr>
            <p:ph type="body" sz="quarter" idx="18" hasCustomPrompt="1"/>
          </p:nvPr>
        </p:nvSpPr>
        <p:spPr>
          <a:xfrm>
            <a:off x="4750644" y="2683198"/>
            <a:ext cx="2667000" cy="609180"/>
          </a:xfrm>
          <a:prstGeom prst="rect">
            <a:avLst/>
          </a:prstGeom>
        </p:spPr>
        <p:txBody>
          <a:bodyPr anchor="ctr">
            <a:noAutofit/>
          </a:bodyPr>
          <a:lstStyle>
            <a:lvl1pPr marL="0" indent="0" algn="ctr">
              <a:lnSpc>
                <a:spcPct val="80000"/>
              </a:lnSpc>
              <a:spcBef>
                <a:spcPts val="0"/>
              </a:spcBef>
              <a:buNone/>
              <a:defRPr sz="2000" cap="all" spc="100" baseline="0">
                <a:solidFill>
                  <a:schemeClr val="accent6"/>
                </a:solidFill>
                <a:latin typeface="+mj-lt"/>
              </a:defRPr>
            </a:lvl1pPr>
          </a:lstStyle>
          <a:p>
            <a:pPr lvl="0"/>
            <a:r>
              <a:rPr lang="en-US"/>
              <a:t>Click to add subtitle</a:t>
            </a:r>
          </a:p>
        </p:txBody>
      </p:sp>
      <p:sp>
        <p:nvSpPr>
          <p:cNvPr id="21" name="Text Placeholder 10">
            <a:extLst>
              <a:ext uri="{FF2B5EF4-FFF2-40B4-BE49-F238E27FC236}">
                <a16:creationId xmlns:a16="http://schemas.microsoft.com/office/drawing/2014/main" id="{5C4D74F9-C022-4D89-9C64-1A0A5FD3A6EC}"/>
              </a:ext>
            </a:extLst>
          </p:cNvPr>
          <p:cNvSpPr>
            <a:spLocks noGrp="1"/>
          </p:cNvSpPr>
          <p:nvPr>
            <p:ph type="body" sz="quarter" idx="19" hasCustomPrompt="1"/>
          </p:nvPr>
        </p:nvSpPr>
        <p:spPr>
          <a:xfrm>
            <a:off x="8551543" y="2683198"/>
            <a:ext cx="2667000" cy="609180"/>
          </a:xfrm>
          <a:prstGeom prst="rect">
            <a:avLst/>
          </a:prstGeom>
        </p:spPr>
        <p:txBody>
          <a:bodyPr anchor="ctr">
            <a:noAutofit/>
          </a:bodyPr>
          <a:lstStyle>
            <a:lvl1pPr marL="0" indent="0" algn="ctr">
              <a:lnSpc>
                <a:spcPct val="80000"/>
              </a:lnSpc>
              <a:spcBef>
                <a:spcPts val="0"/>
              </a:spcBef>
              <a:buNone/>
              <a:defRPr sz="2000" cap="all" spc="100" baseline="0">
                <a:solidFill>
                  <a:schemeClr val="accent6"/>
                </a:solidFill>
                <a:latin typeface="+mj-lt"/>
              </a:defRPr>
            </a:lvl1pPr>
          </a:lstStyle>
          <a:p>
            <a:pPr lvl="0"/>
            <a:r>
              <a:rPr lang="en-US"/>
              <a:t>Click to add subtitle</a:t>
            </a:r>
          </a:p>
        </p:txBody>
      </p:sp>
      <p:sp>
        <p:nvSpPr>
          <p:cNvPr id="22" name="Text Placeholder 10">
            <a:extLst>
              <a:ext uri="{FF2B5EF4-FFF2-40B4-BE49-F238E27FC236}">
                <a16:creationId xmlns:a16="http://schemas.microsoft.com/office/drawing/2014/main" id="{75D06BD1-5247-47AE-87C4-5720ED5AC7FC}"/>
              </a:ext>
            </a:extLst>
          </p:cNvPr>
          <p:cNvSpPr>
            <a:spLocks noGrp="1"/>
          </p:cNvSpPr>
          <p:nvPr>
            <p:ph type="body" sz="quarter" idx="20" hasCustomPrompt="1"/>
          </p:nvPr>
        </p:nvSpPr>
        <p:spPr>
          <a:xfrm>
            <a:off x="963928" y="3778623"/>
            <a:ext cx="2667000" cy="1558104"/>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3" name="Text Placeholder 10">
            <a:extLst>
              <a:ext uri="{FF2B5EF4-FFF2-40B4-BE49-F238E27FC236}">
                <a16:creationId xmlns:a16="http://schemas.microsoft.com/office/drawing/2014/main" id="{FD3684C2-E9CD-4A2A-993D-ABF39BD30C21}"/>
              </a:ext>
            </a:extLst>
          </p:cNvPr>
          <p:cNvSpPr>
            <a:spLocks noGrp="1"/>
          </p:cNvSpPr>
          <p:nvPr>
            <p:ph type="body" sz="quarter" idx="21" hasCustomPrompt="1"/>
          </p:nvPr>
        </p:nvSpPr>
        <p:spPr>
          <a:xfrm>
            <a:off x="4750644" y="3778623"/>
            <a:ext cx="2667000" cy="1558104"/>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4" name="Text Placeholder 10">
            <a:extLst>
              <a:ext uri="{FF2B5EF4-FFF2-40B4-BE49-F238E27FC236}">
                <a16:creationId xmlns:a16="http://schemas.microsoft.com/office/drawing/2014/main" id="{A960BEA5-C2B5-456D-8982-4C8A8E7EE686}"/>
              </a:ext>
            </a:extLst>
          </p:cNvPr>
          <p:cNvSpPr>
            <a:spLocks noGrp="1"/>
          </p:cNvSpPr>
          <p:nvPr>
            <p:ph type="body" sz="quarter" idx="22" hasCustomPrompt="1"/>
          </p:nvPr>
        </p:nvSpPr>
        <p:spPr>
          <a:xfrm>
            <a:off x="8551543" y="3778623"/>
            <a:ext cx="2667000" cy="1558104"/>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0" name="Title 9">
            <a:extLst>
              <a:ext uri="{FF2B5EF4-FFF2-40B4-BE49-F238E27FC236}">
                <a16:creationId xmlns:a16="http://schemas.microsoft.com/office/drawing/2014/main" id="{8CDC00CA-B925-48D9-91B3-A79A59C280A1}"/>
              </a:ext>
            </a:extLst>
          </p:cNvPr>
          <p:cNvSpPr>
            <a:spLocks noGrp="1"/>
          </p:cNvSpPr>
          <p:nvPr>
            <p:ph type="title" hasCustomPrompt="1"/>
          </p:nvPr>
        </p:nvSpPr>
        <p:spPr>
          <a:xfrm>
            <a:off x="3181350" y="671807"/>
            <a:ext cx="5829300" cy="639192"/>
          </a:xfrm>
        </p:spPr>
        <p:txBody>
          <a:bodyPr/>
          <a:lstStyle>
            <a:lvl1pPr algn="ctr">
              <a:defRPr/>
            </a:lvl1pPr>
          </a:lstStyle>
          <a:p>
            <a:r>
              <a:rPr lang="en-US" dirty="0"/>
              <a:t>Click to add title</a:t>
            </a:r>
          </a:p>
        </p:txBody>
      </p:sp>
    </p:spTree>
    <p:extLst>
      <p:ext uri="{BB962C8B-B14F-4D97-AF65-F5344CB8AC3E}">
        <p14:creationId xmlns:p14="http://schemas.microsoft.com/office/powerpoint/2010/main" val="15113486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C336D74-17F7-4684-B610-18AB1682D138}"/>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AB1FBB6F-A08B-41AD-8AD2-DC5AE674EE23}"/>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5BFA4285-BB73-4E13-BBDF-3F14D2AD95BA}"/>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8" name="Text Placeholder 10">
            <a:extLst>
              <a:ext uri="{FF2B5EF4-FFF2-40B4-BE49-F238E27FC236}">
                <a16:creationId xmlns:a16="http://schemas.microsoft.com/office/drawing/2014/main" id="{6F28238E-356F-43CD-AA8F-3BC1FA26B6E7}"/>
              </a:ext>
            </a:extLst>
          </p:cNvPr>
          <p:cNvSpPr>
            <a:spLocks noGrp="1"/>
          </p:cNvSpPr>
          <p:nvPr>
            <p:ph type="body" sz="quarter" idx="16" hasCustomPrompt="1"/>
          </p:nvPr>
        </p:nvSpPr>
        <p:spPr>
          <a:xfrm>
            <a:off x="827900" y="1172060"/>
            <a:ext cx="5829300" cy="537864"/>
          </a:xfrm>
          <a:prstGeom prst="rect">
            <a:avLst/>
          </a:prstGeom>
        </p:spPr>
        <p:txBody>
          <a:bodyPr anchor="t">
            <a:noAutofit/>
          </a:bodyPr>
          <a:lstStyle>
            <a:lvl1pPr marL="0" indent="0" algn="l">
              <a:lnSpc>
                <a:spcPct val="125000"/>
              </a:lnSpc>
              <a:spcBef>
                <a:spcPts val="0"/>
              </a:spcBef>
              <a:buNone/>
              <a:defRPr sz="2000" cap="none" spc="100" baseline="0">
                <a:solidFill>
                  <a:schemeClr val="tx1"/>
                </a:solidFill>
                <a:latin typeface="Seaford" panose="020B0502030303020204" pitchFamily="34" charset="0"/>
              </a:defRPr>
            </a:lvl1pPr>
          </a:lstStyle>
          <a:p>
            <a:pPr lvl="0"/>
            <a:r>
              <a:rPr lang="en-US"/>
              <a:t>Click to add text</a:t>
            </a:r>
          </a:p>
        </p:txBody>
      </p:sp>
      <p:sp>
        <p:nvSpPr>
          <p:cNvPr id="36" name="Text Placeholder 10">
            <a:extLst>
              <a:ext uri="{FF2B5EF4-FFF2-40B4-BE49-F238E27FC236}">
                <a16:creationId xmlns:a16="http://schemas.microsoft.com/office/drawing/2014/main" id="{050BF9B7-44D3-43B3-8650-0E38FB9F8025}"/>
              </a:ext>
            </a:extLst>
          </p:cNvPr>
          <p:cNvSpPr>
            <a:spLocks noGrp="1"/>
          </p:cNvSpPr>
          <p:nvPr>
            <p:ph type="body" sz="quarter" idx="25" hasCustomPrompt="1"/>
          </p:nvPr>
        </p:nvSpPr>
        <p:spPr>
          <a:xfrm>
            <a:off x="6785497" y="2172381"/>
            <a:ext cx="4487220" cy="448769"/>
          </a:xfrm>
          <a:prstGeom prst="rect">
            <a:avLst/>
          </a:prstGeom>
        </p:spPr>
        <p:txBody>
          <a:bodyPr>
            <a:noAutofit/>
          </a:bodyPr>
          <a:lstStyle>
            <a:lvl1pPr marL="0" indent="0" algn="ctr">
              <a:buNone/>
              <a:defRPr sz="1800" cap="none" spc="200" baseline="0">
                <a:solidFill>
                  <a:schemeClr val="tx2"/>
                </a:solidFill>
                <a:latin typeface="+mj-lt"/>
              </a:defRPr>
            </a:lvl1pPr>
          </a:lstStyle>
          <a:p>
            <a:pPr lvl="0"/>
            <a:r>
              <a:rPr lang="en-US"/>
              <a:t>Click to add title</a:t>
            </a:r>
          </a:p>
        </p:txBody>
      </p:sp>
      <p:sp>
        <p:nvSpPr>
          <p:cNvPr id="51" name="Text Placeholder 10">
            <a:extLst>
              <a:ext uri="{FF2B5EF4-FFF2-40B4-BE49-F238E27FC236}">
                <a16:creationId xmlns:a16="http://schemas.microsoft.com/office/drawing/2014/main" id="{00A34C87-263B-4C39-95B1-6A3E78FC480B}"/>
              </a:ext>
            </a:extLst>
          </p:cNvPr>
          <p:cNvSpPr>
            <a:spLocks noGrp="1"/>
          </p:cNvSpPr>
          <p:nvPr>
            <p:ph type="body" sz="quarter" idx="34" hasCustomPrompt="1"/>
          </p:nvPr>
        </p:nvSpPr>
        <p:spPr>
          <a:xfrm>
            <a:off x="910838" y="2172381"/>
            <a:ext cx="5007023" cy="448769"/>
          </a:xfrm>
          <a:prstGeom prst="rect">
            <a:avLst/>
          </a:prstGeom>
        </p:spPr>
        <p:txBody>
          <a:bodyPr>
            <a:noAutofit/>
          </a:bodyPr>
          <a:lstStyle>
            <a:lvl1pPr marL="0" indent="0" algn="ctr">
              <a:buNone/>
              <a:defRPr sz="1800" cap="none" spc="200" baseline="0">
                <a:solidFill>
                  <a:schemeClr val="tx2"/>
                </a:solidFill>
                <a:latin typeface="+mj-lt"/>
              </a:defRPr>
            </a:lvl1pPr>
          </a:lstStyle>
          <a:p>
            <a:pPr lvl="0"/>
            <a:r>
              <a:rPr lang="en-US"/>
              <a:t>Click to add title</a:t>
            </a:r>
          </a:p>
        </p:txBody>
      </p:sp>
      <p:sp>
        <p:nvSpPr>
          <p:cNvPr id="10" name="Content Placeholder 9">
            <a:extLst>
              <a:ext uri="{FF2B5EF4-FFF2-40B4-BE49-F238E27FC236}">
                <a16:creationId xmlns:a16="http://schemas.microsoft.com/office/drawing/2014/main" id="{38FDE5E1-CA4F-47D6-B408-560DFA59D301}"/>
              </a:ext>
            </a:extLst>
          </p:cNvPr>
          <p:cNvSpPr>
            <a:spLocks noGrp="1"/>
          </p:cNvSpPr>
          <p:nvPr>
            <p:ph sz="quarter" idx="37"/>
          </p:nvPr>
        </p:nvSpPr>
        <p:spPr>
          <a:xfrm>
            <a:off x="906463" y="2752724"/>
            <a:ext cx="5007022" cy="32924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9">
            <a:extLst>
              <a:ext uri="{FF2B5EF4-FFF2-40B4-BE49-F238E27FC236}">
                <a16:creationId xmlns:a16="http://schemas.microsoft.com/office/drawing/2014/main" id="{E8933B94-68E9-4F8A-95B3-C8A867B06FF5}"/>
              </a:ext>
            </a:extLst>
          </p:cNvPr>
          <p:cNvSpPr>
            <a:spLocks noGrp="1"/>
          </p:cNvSpPr>
          <p:nvPr>
            <p:ph sz="quarter" idx="38"/>
          </p:nvPr>
        </p:nvSpPr>
        <p:spPr>
          <a:xfrm>
            <a:off x="6785497" y="2747768"/>
            <a:ext cx="4500041" cy="32924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a:extLst>
              <a:ext uri="{FF2B5EF4-FFF2-40B4-BE49-F238E27FC236}">
                <a16:creationId xmlns:a16="http://schemas.microsoft.com/office/drawing/2014/main" id="{9997C22C-C02E-4D5D-866A-A163E2B47034}"/>
              </a:ext>
            </a:extLst>
          </p:cNvPr>
          <p:cNvSpPr>
            <a:spLocks noGrp="1"/>
          </p:cNvSpPr>
          <p:nvPr>
            <p:ph type="title" hasCustomPrompt="1"/>
          </p:nvPr>
        </p:nvSpPr>
        <p:spPr>
          <a:xfrm>
            <a:off x="827900" y="671808"/>
            <a:ext cx="5829300" cy="639192"/>
          </a:xfrm>
        </p:spPr>
        <p:txBody>
          <a:bodyPr/>
          <a:lstStyle>
            <a:lvl1pPr>
              <a:defRPr/>
            </a:lvl1pPr>
          </a:lstStyle>
          <a:p>
            <a:r>
              <a:rPr lang="en-US" dirty="0"/>
              <a:t>Click to add title</a:t>
            </a:r>
          </a:p>
        </p:txBody>
      </p:sp>
    </p:spTree>
    <p:extLst>
      <p:ext uri="{BB962C8B-B14F-4D97-AF65-F5344CB8AC3E}">
        <p14:creationId xmlns:p14="http://schemas.microsoft.com/office/powerpoint/2010/main" val="3783626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A6EC546-1FDF-48B1-BB0F-4069A4AF6B46}"/>
              </a:ext>
            </a:extLst>
          </p:cNvPr>
          <p:cNvSpPr/>
          <p:nvPr userDrawn="1"/>
        </p:nvSpPr>
        <p:spPr>
          <a:xfrm rot="5400000">
            <a:off x="1338026" y="-868210"/>
            <a:ext cx="972645" cy="364765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Date Placeholder 2">
            <a:extLst>
              <a:ext uri="{FF2B5EF4-FFF2-40B4-BE49-F238E27FC236}">
                <a16:creationId xmlns:a16="http://schemas.microsoft.com/office/drawing/2014/main" id="{8F8787A3-6FE4-43A8-B38B-0F6A2EF11D64}"/>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D1DE0A1E-0F1E-4FFE-B209-3D9679190548}"/>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A8999867-6933-40F9-BEA0-F30FA6975498}"/>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16" name="Text Placeholder 14">
            <a:extLst>
              <a:ext uri="{FF2B5EF4-FFF2-40B4-BE49-F238E27FC236}">
                <a16:creationId xmlns:a16="http://schemas.microsoft.com/office/drawing/2014/main" id="{00E72126-EBC8-4AA7-AA53-38A15FDEC6E3}"/>
              </a:ext>
            </a:extLst>
          </p:cNvPr>
          <p:cNvSpPr>
            <a:spLocks noGrp="1"/>
          </p:cNvSpPr>
          <p:nvPr>
            <p:ph type="body" sz="quarter" idx="17" hasCustomPrompt="1"/>
          </p:nvPr>
        </p:nvSpPr>
        <p:spPr>
          <a:xfrm>
            <a:off x="1712346"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C44CA5E4-4215-49A0-86F5-2C4847D87E61}"/>
              </a:ext>
            </a:extLst>
          </p:cNvPr>
          <p:cNvSpPr>
            <a:spLocks noGrp="1"/>
          </p:cNvSpPr>
          <p:nvPr>
            <p:ph type="body" sz="quarter" idx="18" hasCustomPrompt="1"/>
          </p:nvPr>
        </p:nvSpPr>
        <p:spPr>
          <a:xfrm>
            <a:off x="2501761"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735C1917-DDF3-4A5B-AEB9-E0FBD98EC516}"/>
              </a:ext>
            </a:extLst>
          </p:cNvPr>
          <p:cNvSpPr>
            <a:spLocks noGrp="1"/>
          </p:cNvSpPr>
          <p:nvPr>
            <p:ph type="body" sz="quarter" idx="19" hasCustomPrompt="1"/>
          </p:nvPr>
        </p:nvSpPr>
        <p:spPr>
          <a:xfrm>
            <a:off x="3291176"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D0FF36A3-BF35-4A36-ADAB-547CA8CAED9F}"/>
              </a:ext>
            </a:extLst>
          </p:cNvPr>
          <p:cNvSpPr>
            <a:spLocks noGrp="1"/>
          </p:cNvSpPr>
          <p:nvPr>
            <p:ph type="body" sz="quarter" idx="20" hasCustomPrompt="1"/>
          </p:nvPr>
        </p:nvSpPr>
        <p:spPr>
          <a:xfrm>
            <a:off x="4080591"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3BE85149-0E6D-4CDC-82B6-EF6894D9C904}"/>
              </a:ext>
            </a:extLst>
          </p:cNvPr>
          <p:cNvSpPr>
            <a:spLocks noGrp="1"/>
          </p:cNvSpPr>
          <p:nvPr>
            <p:ph type="body" sz="quarter" idx="21" hasCustomPrompt="1"/>
          </p:nvPr>
        </p:nvSpPr>
        <p:spPr>
          <a:xfrm>
            <a:off x="4810807" y="3170170"/>
            <a:ext cx="61531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66E8B6B5-41D1-4EC9-84EF-1989A504B7D6}"/>
              </a:ext>
            </a:extLst>
          </p:cNvPr>
          <p:cNvSpPr>
            <a:spLocks noGrp="1"/>
          </p:cNvSpPr>
          <p:nvPr>
            <p:ph type="body" sz="quarter" idx="22" hasCustomPrompt="1"/>
          </p:nvPr>
        </p:nvSpPr>
        <p:spPr>
          <a:xfrm>
            <a:off x="5659421"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0F13F401-A13F-4EF3-88FC-D517D7F7BA55}"/>
              </a:ext>
            </a:extLst>
          </p:cNvPr>
          <p:cNvSpPr>
            <a:spLocks noGrp="1"/>
          </p:cNvSpPr>
          <p:nvPr>
            <p:ph type="body" sz="quarter" idx="23" hasCustomPrompt="1"/>
          </p:nvPr>
        </p:nvSpPr>
        <p:spPr>
          <a:xfrm>
            <a:off x="6448836"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94639D5D-D529-4EF5-9EF8-8C9B3715A28E}"/>
              </a:ext>
            </a:extLst>
          </p:cNvPr>
          <p:cNvSpPr>
            <a:spLocks noGrp="1"/>
          </p:cNvSpPr>
          <p:nvPr>
            <p:ph type="body" sz="quarter" idx="24" hasCustomPrompt="1"/>
          </p:nvPr>
        </p:nvSpPr>
        <p:spPr>
          <a:xfrm>
            <a:off x="7238251"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45E22B01-C64B-4A03-9118-68BCAECC32FA}"/>
              </a:ext>
            </a:extLst>
          </p:cNvPr>
          <p:cNvSpPr>
            <a:spLocks noGrp="1"/>
          </p:cNvSpPr>
          <p:nvPr>
            <p:ph type="body" sz="quarter" idx="25" hasCustomPrompt="1"/>
          </p:nvPr>
        </p:nvSpPr>
        <p:spPr>
          <a:xfrm>
            <a:off x="8027666"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04BA50FF-5CC3-4F90-9AA6-5942DF634BAB}"/>
              </a:ext>
            </a:extLst>
          </p:cNvPr>
          <p:cNvSpPr>
            <a:spLocks noGrp="1"/>
          </p:cNvSpPr>
          <p:nvPr>
            <p:ph type="body" sz="quarter" idx="26" hasCustomPrompt="1"/>
          </p:nvPr>
        </p:nvSpPr>
        <p:spPr>
          <a:xfrm>
            <a:off x="8817081"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5B3EEE7C-67C5-49ED-A602-F8E162B21AA6}"/>
              </a:ext>
            </a:extLst>
          </p:cNvPr>
          <p:cNvSpPr>
            <a:spLocks noGrp="1"/>
          </p:cNvSpPr>
          <p:nvPr>
            <p:ph type="body" sz="quarter" idx="27" hasCustomPrompt="1"/>
          </p:nvPr>
        </p:nvSpPr>
        <p:spPr>
          <a:xfrm>
            <a:off x="9606496"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EE91B34F-5506-49A1-8594-9259C64066FA}"/>
              </a:ext>
            </a:extLst>
          </p:cNvPr>
          <p:cNvSpPr>
            <a:spLocks noGrp="1"/>
          </p:cNvSpPr>
          <p:nvPr>
            <p:ph type="body" sz="quarter" idx="28" hasCustomPrompt="1"/>
          </p:nvPr>
        </p:nvSpPr>
        <p:spPr>
          <a:xfrm>
            <a:off x="10395907"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6A7D7592-A438-4BE7-82A5-188EF3B7021B}"/>
              </a:ext>
            </a:extLst>
          </p:cNvPr>
          <p:cNvSpPr>
            <a:spLocks noGrp="1"/>
          </p:cNvSpPr>
          <p:nvPr>
            <p:ph type="body" sz="quarter" idx="29" hasCustomPrompt="1"/>
          </p:nvPr>
        </p:nvSpPr>
        <p:spPr>
          <a:xfrm>
            <a:off x="1712346"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70F1DE9A-9607-4D77-B1CA-EA7A15A4CACA}"/>
              </a:ext>
            </a:extLst>
          </p:cNvPr>
          <p:cNvSpPr>
            <a:spLocks noGrp="1"/>
          </p:cNvSpPr>
          <p:nvPr>
            <p:ph type="body" sz="quarter" idx="30" hasCustomPrompt="1"/>
          </p:nvPr>
        </p:nvSpPr>
        <p:spPr>
          <a:xfrm>
            <a:off x="2501761"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FE726AB2-7D79-4CF4-ACA3-327A065CAA16}"/>
              </a:ext>
            </a:extLst>
          </p:cNvPr>
          <p:cNvSpPr>
            <a:spLocks noGrp="1"/>
          </p:cNvSpPr>
          <p:nvPr>
            <p:ph type="body" sz="quarter" idx="31" hasCustomPrompt="1"/>
          </p:nvPr>
        </p:nvSpPr>
        <p:spPr>
          <a:xfrm>
            <a:off x="3291176"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07991841-3C5D-4E23-ACEF-AC0C7BA2866F}"/>
              </a:ext>
            </a:extLst>
          </p:cNvPr>
          <p:cNvSpPr>
            <a:spLocks noGrp="1"/>
          </p:cNvSpPr>
          <p:nvPr>
            <p:ph type="body" sz="quarter" idx="32" hasCustomPrompt="1"/>
          </p:nvPr>
        </p:nvSpPr>
        <p:spPr>
          <a:xfrm>
            <a:off x="4080591"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E827F407-DC92-4E39-85F3-56B3405B23A9}"/>
              </a:ext>
            </a:extLst>
          </p:cNvPr>
          <p:cNvSpPr>
            <a:spLocks noGrp="1"/>
          </p:cNvSpPr>
          <p:nvPr>
            <p:ph type="body" sz="quarter" idx="33" hasCustomPrompt="1"/>
          </p:nvPr>
        </p:nvSpPr>
        <p:spPr>
          <a:xfrm>
            <a:off x="4810807" y="4871997"/>
            <a:ext cx="61531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ADBEC4B1-A92B-4923-B3C2-44570B971C86}"/>
              </a:ext>
            </a:extLst>
          </p:cNvPr>
          <p:cNvSpPr>
            <a:spLocks noGrp="1"/>
          </p:cNvSpPr>
          <p:nvPr>
            <p:ph type="body" sz="quarter" idx="34" hasCustomPrompt="1"/>
          </p:nvPr>
        </p:nvSpPr>
        <p:spPr>
          <a:xfrm>
            <a:off x="5659421"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32CD6E05-4E76-4ADF-9FC8-4321B2B9600C}"/>
              </a:ext>
            </a:extLst>
          </p:cNvPr>
          <p:cNvSpPr>
            <a:spLocks noGrp="1"/>
          </p:cNvSpPr>
          <p:nvPr>
            <p:ph type="body" sz="quarter" idx="35" hasCustomPrompt="1"/>
          </p:nvPr>
        </p:nvSpPr>
        <p:spPr>
          <a:xfrm>
            <a:off x="6448836"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3D40BE94-38F8-48B0-9A42-DA1A41975046}"/>
              </a:ext>
            </a:extLst>
          </p:cNvPr>
          <p:cNvSpPr>
            <a:spLocks noGrp="1"/>
          </p:cNvSpPr>
          <p:nvPr>
            <p:ph type="body" sz="quarter" idx="36" hasCustomPrompt="1"/>
          </p:nvPr>
        </p:nvSpPr>
        <p:spPr>
          <a:xfrm>
            <a:off x="7238251"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CCFECD0B-5901-4EBC-92AA-3DE8CD1132DF}"/>
              </a:ext>
            </a:extLst>
          </p:cNvPr>
          <p:cNvSpPr>
            <a:spLocks noGrp="1"/>
          </p:cNvSpPr>
          <p:nvPr>
            <p:ph type="body" sz="quarter" idx="37" hasCustomPrompt="1"/>
          </p:nvPr>
        </p:nvSpPr>
        <p:spPr>
          <a:xfrm>
            <a:off x="8027666"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B173BBB1-992E-4C62-B6EF-38E5859DA795}"/>
              </a:ext>
            </a:extLst>
          </p:cNvPr>
          <p:cNvSpPr>
            <a:spLocks noGrp="1"/>
          </p:cNvSpPr>
          <p:nvPr>
            <p:ph type="body" sz="quarter" idx="38" hasCustomPrompt="1"/>
          </p:nvPr>
        </p:nvSpPr>
        <p:spPr>
          <a:xfrm>
            <a:off x="8817081"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83639117-6091-4743-897D-3E5F4468CCAE}"/>
              </a:ext>
            </a:extLst>
          </p:cNvPr>
          <p:cNvSpPr>
            <a:spLocks noGrp="1"/>
          </p:cNvSpPr>
          <p:nvPr>
            <p:ph type="body" sz="quarter" idx="39" hasCustomPrompt="1"/>
          </p:nvPr>
        </p:nvSpPr>
        <p:spPr>
          <a:xfrm>
            <a:off x="9606496"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id="{B7A64542-4E5B-4701-845E-5101F87E1102}"/>
              </a:ext>
            </a:extLst>
          </p:cNvPr>
          <p:cNvSpPr>
            <a:spLocks noGrp="1"/>
          </p:cNvSpPr>
          <p:nvPr>
            <p:ph type="body" sz="quarter" idx="40" hasCustomPrompt="1"/>
          </p:nvPr>
        </p:nvSpPr>
        <p:spPr>
          <a:xfrm>
            <a:off x="10395907"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2" name="Text Placeholder 14">
            <a:extLst>
              <a:ext uri="{FF2B5EF4-FFF2-40B4-BE49-F238E27FC236}">
                <a16:creationId xmlns:a16="http://schemas.microsoft.com/office/drawing/2014/main" id="{0F74B4EA-4966-4ABC-8DFD-01157881B81B}"/>
              </a:ext>
            </a:extLst>
          </p:cNvPr>
          <p:cNvSpPr>
            <a:spLocks noGrp="1"/>
          </p:cNvSpPr>
          <p:nvPr>
            <p:ph type="body" sz="quarter" idx="41" hasCustomPrompt="1"/>
          </p:nvPr>
        </p:nvSpPr>
        <p:spPr>
          <a:xfrm>
            <a:off x="696804" y="2720679"/>
            <a:ext cx="1021001" cy="501726"/>
          </a:xfrm>
          <a:prstGeom prst="rect">
            <a:avLst/>
          </a:prstGeom>
        </p:spPr>
        <p:txBody>
          <a:bodyPr anchor="ctr">
            <a:noAutofit/>
          </a:bodyPr>
          <a:lstStyle>
            <a:lvl1pPr marL="0" indent="0" algn="ctr">
              <a:buNone/>
              <a:defRPr sz="2000" cap="none" spc="100" baseline="0">
                <a:solidFill>
                  <a:schemeClr val="accent5">
                    <a:lumMod val="50000"/>
                  </a:schemeClr>
                </a:solidFill>
                <a:latin typeface="+mj-lt"/>
              </a:defRPr>
            </a:lvl1pPr>
          </a:lstStyle>
          <a:p>
            <a:pPr lvl="0"/>
            <a:r>
              <a:rPr lang="en-US" dirty="0"/>
              <a:t>Add year</a:t>
            </a:r>
          </a:p>
        </p:txBody>
      </p:sp>
      <p:sp>
        <p:nvSpPr>
          <p:cNvPr id="53" name="Text Placeholder 14">
            <a:extLst>
              <a:ext uri="{FF2B5EF4-FFF2-40B4-BE49-F238E27FC236}">
                <a16:creationId xmlns:a16="http://schemas.microsoft.com/office/drawing/2014/main" id="{D7536456-E749-466F-8EFA-F33D82812277}"/>
              </a:ext>
            </a:extLst>
          </p:cNvPr>
          <p:cNvSpPr>
            <a:spLocks noGrp="1"/>
          </p:cNvSpPr>
          <p:nvPr>
            <p:ph type="body" sz="quarter" idx="42" hasCustomPrompt="1"/>
          </p:nvPr>
        </p:nvSpPr>
        <p:spPr>
          <a:xfrm>
            <a:off x="696804" y="4418755"/>
            <a:ext cx="1021001" cy="501726"/>
          </a:xfrm>
          <a:prstGeom prst="rect">
            <a:avLst/>
          </a:prstGeom>
        </p:spPr>
        <p:txBody>
          <a:bodyPr anchor="ctr">
            <a:noAutofit/>
          </a:bodyPr>
          <a:lstStyle>
            <a:lvl1pPr marL="0" indent="0" algn="ctr">
              <a:buNone/>
              <a:defRPr sz="2000" cap="none" spc="100" baseline="0">
                <a:solidFill>
                  <a:schemeClr val="accent5">
                    <a:lumMod val="50000"/>
                  </a:schemeClr>
                </a:solidFill>
                <a:latin typeface="+mj-lt"/>
              </a:defRPr>
            </a:lvl1pPr>
          </a:lstStyle>
          <a:p>
            <a:pPr lvl="0"/>
            <a:r>
              <a:rPr lang="en-US"/>
              <a:t>Add year</a:t>
            </a:r>
          </a:p>
        </p:txBody>
      </p:sp>
      <p:sp>
        <p:nvSpPr>
          <p:cNvPr id="54" name="Text Placeholder 14">
            <a:extLst>
              <a:ext uri="{FF2B5EF4-FFF2-40B4-BE49-F238E27FC236}">
                <a16:creationId xmlns:a16="http://schemas.microsoft.com/office/drawing/2014/main" id="{A6C85040-3D7A-4FD1-B96E-3ED738367662}"/>
              </a:ext>
            </a:extLst>
          </p:cNvPr>
          <p:cNvSpPr>
            <a:spLocks noGrp="1"/>
          </p:cNvSpPr>
          <p:nvPr>
            <p:ph type="body" sz="quarter" idx="43" hasCustomPrompt="1"/>
          </p:nvPr>
        </p:nvSpPr>
        <p:spPr>
          <a:xfrm>
            <a:off x="2029367" y="2120620"/>
            <a:ext cx="1440088" cy="549528"/>
          </a:xfrm>
          <a:prstGeom prst="rect">
            <a:avLst/>
          </a:prstGeom>
        </p:spPr>
        <p:txBody>
          <a:bodyPr anchor="ctr">
            <a:noAutofit/>
          </a:bodyPr>
          <a:lstStyle>
            <a:lvl1pPr marL="0" indent="0" algn="ctr">
              <a:lnSpc>
                <a:spcPct val="125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966941C8-0858-4060-8F85-A63D40D05872}"/>
              </a:ext>
            </a:extLst>
          </p:cNvPr>
          <p:cNvSpPr>
            <a:spLocks noGrp="1"/>
          </p:cNvSpPr>
          <p:nvPr>
            <p:ph type="body" sz="quarter" idx="44" hasCustomPrompt="1"/>
          </p:nvPr>
        </p:nvSpPr>
        <p:spPr>
          <a:xfrm>
            <a:off x="4397612" y="2120620"/>
            <a:ext cx="1440088" cy="549528"/>
          </a:xfrm>
          <a:prstGeom prst="rect">
            <a:avLst/>
          </a:prstGeom>
        </p:spPr>
        <p:txBody>
          <a:bodyPr anchor="ctr">
            <a:noAutofit/>
          </a:bodyPr>
          <a:lstStyle>
            <a:lvl1pPr marL="0" indent="0" algn="ctr">
              <a:lnSpc>
                <a:spcPct val="125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B66D6339-390D-45A7-BBF7-ADB8D6A0168F}"/>
              </a:ext>
            </a:extLst>
          </p:cNvPr>
          <p:cNvSpPr>
            <a:spLocks noGrp="1"/>
          </p:cNvSpPr>
          <p:nvPr>
            <p:ph type="body" sz="quarter" idx="45" hasCustomPrompt="1"/>
          </p:nvPr>
        </p:nvSpPr>
        <p:spPr>
          <a:xfrm>
            <a:off x="8344687" y="2120620"/>
            <a:ext cx="1440088" cy="549528"/>
          </a:xfrm>
          <a:prstGeom prst="rect">
            <a:avLst/>
          </a:prstGeom>
        </p:spPr>
        <p:txBody>
          <a:bodyPr anchor="ctr">
            <a:noAutofit/>
          </a:bodyPr>
          <a:lstStyle>
            <a:lvl1pPr marL="0" indent="0" algn="ctr">
              <a:lnSpc>
                <a:spcPct val="125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89C25EC2-6755-441D-BD59-204C60EFD6AE}"/>
              </a:ext>
            </a:extLst>
          </p:cNvPr>
          <p:cNvSpPr>
            <a:spLocks noGrp="1"/>
          </p:cNvSpPr>
          <p:nvPr>
            <p:ph type="body" sz="quarter" idx="46" hasCustomPrompt="1"/>
          </p:nvPr>
        </p:nvSpPr>
        <p:spPr>
          <a:xfrm>
            <a:off x="2029367" y="3854752"/>
            <a:ext cx="1440088" cy="557165"/>
          </a:xfrm>
          <a:prstGeom prst="rect">
            <a:avLst/>
          </a:prstGeom>
        </p:spPr>
        <p:txBody>
          <a:bodyPr anchor="ctr">
            <a:noAutofit/>
          </a:bodyPr>
          <a:lstStyle>
            <a:lvl1pPr marL="0" indent="0" algn="ctr">
              <a:lnSpc>
                <a:spcPct val="125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5AA552AB-DFEE-4CE4-9596-F63F557FD478}"/>
              </a:ext>
            </a:extLst>
          </p:cNvPr>
          <p:cNvSpPr>
            <a:spLocks noGrp="1"/>
          </p:cNvSpPr>
          <p:nvPr>
            <p:ph type="body" sz="quarter" idx="47" hasCustomPrompt="1"/>
          </p:nvPr>
        </p:nvSpPr>
        <p:spPr>
          <a:xfrm>
            <a:off x="5976442" y="3854752"/>
            <a:ext cx="1440088" cy="557165"/>
          </a:xfrm>
          <a:prstGeom prst="rect">
            <a:avLst/>
          </a:prstGeom>
        </p:spPr>
        <p:txBody>
          <a:bodyPr anchor="ctr">
            <a:noAutofit/>
          </a:bodyPr>
          <a:lstStyle>
            <a:lvl1pPr marL="0" indent="0" algn="ctr">
              <a:lnSpc>
                <a:spcPct val="100000"/>
              </a:lnSpc>
              <a:spcBef>
                <a:spcPts val="0"/>
              </a:spcBef>
              <a:buNone/>
              <a:defRPr sz="1400" b="1" cap="none" spc="100" baseline="0">
                <a:solidFill>
                  <a:schemeClr val="accent4"/>
                </a:solidFill>
                <a:latin typeface="+mn-lt"/>
              </a:defRPr>
            </a:lvl1pPr>
          </a:lstStyle>
          <a:p>
            <a:pPr lvl="0"/>
            <a:r>
              <a:rPr lang="en-US"/>
              <a:t>Click to add text</a:t>
            </a:r>
          </a:p>
        </p:txBody>
      </p:sp>
      <p:sp>
        <p:nvSpPr>
          <p:cNvPr id="59" name="Text Placeholder 14">
            <a:extLst>
              <a:ext uri="{FF2B5EF4-FFF2-40B4-BE49-F238E27FC236}">
                <a16:creationId xmlns:a16="http://schemas.microsoft.com/office/drawing/2014/main" id="{8AA79F31-661A-42DB-97E9-B3633BF6622E}"/>
              </a:ext>
            </a:extLst>
          </p:cNvPr>
          <p:cNvSpPr>
            <a:spLocks noGrp="1"/>
          </p:cNvSpPr>
          <p:nvPr>
            <p:ph type="body" sz="quarter" idx="48" hasCustomPrompt="1"/>
          </p:nvPr>
        </p:nvSpPr>
        <p:spPr>
          <a:xfrm>
            <a:off x="9923517" y="3854752"/>
            <a:ext cx="1440088" cy="557165"/>
          </a:xfrm>
          <a:prstGeom prst="rect">
            <a:avLst/>
          </a:prstGeom>
        </p:spPr>
        <p:txBody>
          <a:bodyPr anchor="ctr">
            <a:noAutofit/>
          </a:bodyPr>
          <a:lstStyle>
            <a:lvl1pPr marL="0" indent="0" algn="ctr">
              <a:lnSpc>
                <a:spcPct val="125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 name="Title 1">
            <a:extLst>
              <a:ext uri="{FF2B5EF4-FFF2-40B4-BE49-F238E27FC236}">
                <a16:creationId xmlns:a16="http://schemas.microsoft.com/office/drawing/2014/main" id="{5171E1E5-ACAD-4ED5-AAF2-539AF0733FC8}"/>
              </a:ext>
            </a:extLst>
          </p:cNvPr>
          <p:cNvSpPr>
            <a:spLocks noGrp="1"/>
          </p:cNvSpPr>
          <p:nvPr>
            <p:ph type="title" hasCustomPrompt="1"/>
          </p:nvPr>
        </p:nvSpPr>
        <p:spPr>
          <a:xfrm>
            <a:off x="838200" y="671808"/>
            <a:ext cx="10515600" cy="661924"/>
          </a:xfrm>
        </p:spPr>
        <p:txBody>
          <a:bodyPr/>
          <a:lstStyle>
            <a:lvl1pPr>
              <a:defRPr/>
            </a:lvl1pPr>
          </a:lstStyle>
          <a:p>
            <a:r>
              <a:rPr lang="en-US" dirty="0"/>
              <a:t>Click to add title</a:t>
            </a:r>
          </a:p>
        </p:txBody>
      </p:sp>
    </p:spTree>
    <p:extLst>
      <p:ext uri="{BB962C8B-B14F-4D97-AF65-F5344CB8AC3E}">
        <p14:creationId xmlns:p14="http://schemas.microsoft.com/office/powerpoint/2010/main" val="427244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DFB87B-D4AD-42B4-8993-D5BD0311CFF4}"/>
              </a:ext>
            </a:extLst>
          </p:cNvPr>
          <p:cNvSpPr>
            <a:spLocks noGrp="1"/>
          </p:cNvSpPr>
          <p:nvPr>
            <p:ph type="dt" sz="half" idx="10"/>
          </p:nvPr>
        </p:nvSpPr>
        <p:spPr/>
        <p:txBody>
          <a:bodyPr>
            <a:noAutofit/>
          </a:bodyPr>
          <a:lstStyle>
            <a:lvl1pPr>
              <a:defRPr>
                <a:solidFill>
                  <a:schemeClr val="bg2">
                    <a:lumMod val="50000"/>
                  </a:schemeClr>
                </a:solidFill>
              </a:defRPr>
            </a:lvl1pPr>
          </a:lstStyle>
          <a:p>
            <a:r>
              <a:rPr lang="en-US" dirty="0"/>
              <a:t>8/03/20XX</a:t>
            </a:r>
          </a:p>
        </p:txBody>
      </p:sp>
      <p:sp>
        <p:nvSpPr>
          <p:cNvPr id="4" name="Footer Placeholder 3">
            <a:extLst>
              <a:ext uri="{FF2B5EF4-FFF2-40B4-BE49-F238E27FC236}">
                <a16:creationId xmlns:a16="http://schemas.microsoft.com/office/drawing/2014/main" id="{DEBDA0E7-08C2-442E-A8B3-F1218B69F28B}"/>
              </a:ext>
            </a:extLst>
          </p:cNvPr>
          <p:cNvSpPr>
            <a:spLocks noGrp="1"/>
          </p:cNvSpPr>
          <p:nvPr>
            <p:ph type="ftr" sz="quarter" idx="11"/>
          </p:nvPr>
        </p:nvSpPr>
        <p:spPr/>
        <p:txBody>
          <a:bodyPr>
            <a:noAutofit/>
          </a:bodyPr>
          <a:lstStyle>
            <a:lvl1pPr>
              <a:defRPr>
                <a:solidFill>
                  <a:schemeClr val="bg2">
                    <a:lumMod val="50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869842E0-2E48-4C5C-9EC5-429BF2DA44B5}"/>
              </a:ext>
            </a:extLst>
          </p:cNvPr>
          <p:cNvSpPr>
            <a:spLocks noGrp="1"/>
          </p:cNvSpPr>
          <p:nvPr>
            <p:ph type="sldNum" sz="quarter" idx="12"/>
          </p:nvPr>
        </p:nvSpPr>
        <p:spPr/>
        <p:txBody>
          <a:bodyPr>
            <a:noAutofit/>
          </a:bodyPr>
          <a:lstStyle>
            <a:lvl1pPr>
              <a:defRPr>
                <a:solidFill>
                  <a:schemeClr val="bg2">
                    <a:lumMod val="50000"/>
                  </a:schemeClr>
                </a:solidFill>
              </a:defRPr>
            </a:lvl1pPr>
          </a:lstStyle>
          <a:p>
            <a:fld id="{BF860B6F-2FE3-4DE6-9496-980E987E7466}" type="slidenum">
              <a:rPr lang="en-US" smtClean="0"/>
              <a:pPr/>
              <a:t>‹#›</a:t>
            </a:fld>
            <a:endParaRPr lang="en-US" dirty="0"/>
          </a:p>
        </p:txBody>
      </p:sp>
      <p:sp>
        <p:nvSpPr>
          <p:cNvPr id="2" name="Rectangle 1">
            <a:extLst>
              <a:ext uri="{FF2B5EF4-FFF2-40B4-BE49-F238E27FC236}">
                <a16:creationId xmlns:a16="http://schemas.microsoft.com/office/drawing/2014/main" id="{AA3808EC-BC22-46D4-895E-0A67F6EE1907}"/>
              </a:ext>
            </a:extLst>
          </p:cNvPr>
          <p:cNvSpPr/>
          <p:nvPr userDrawn="1"/>
        </p:nvSpPr>
        <p:spPr>
          <a:xfrm>
            <a:off x="9393543" y="0"/>
            <a:ext cx="1855263" cy="44599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Title 5">
            <a:extLst>
              <a:ext uri="{FF2B5EF4-FFF2-40B4-BE49-F238E27FC236}">
                <a16:creationId xmlns:a16="http://schemas.microsoft.com/office/drawing/2014/main" id="{6783E2FE-F5EA-4C43-BC5B-23330B11D446}"/>
              </a:ext>
            </a:extLst>
          </p:cNvPr>
          <p:cNvSpPr>
            <a:spLocks noGrp="1"/>
          </p:cNvSpPr>
          <p:nvPr>
            <p:ph type="title" hasCustomPrompt="1"/>
          </p:nvPr>
        </p:nvSpPr>
        <p:spPr>
          <a:xfrm rot="5400000">
            <a:off x="8333552" y="3930709"/>
            <a:ext cx="3975244" cy="996551"/>
          </a:xfrm>
        </p:spPr>
        <p:txBody>
          <a:bodyPr/>
          <a:lstStyle>
            <a:lvl1pPr>
              <a:defRPr/>
            </a:lvl1pPr>
          </a:lstStyle>
          <a:p>
            <a:r>
              <a:rPr lang="en-US" dirty="0"/>
              <a:t>Click to add title</a:t>
            </a:r>
          </a:p>
        </p:txBody>
      </p:sp>
    </p:spTree>
    <p:extLst>
      <p:ext uri="{BB962C8B-B14F-4D97-AF65-F5344CB8AC3E}">
        <p14:creationId xmlns:p14="http://schemas.microsoft.com/office/powerpoint/2010/main" val="1037295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4-U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0F7723-F5B1-4A97-921F-93E42B12D62B}"/>
              </a:ext>
            </a:extLst>
          </p:cNvPr>
          <p:cNvSpPr/>
          <p:nvPr userDrawn="1"/>
        </p:nvSpPr>
        <p:spPr>
          <a:xfrm>
            <a:off x="4659086" y="0"/>
            <a:ext cx="753291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Date Placeholder 2">
            <a:extLst>
              <a:ext uri="{FF2B5EF4-FFF2-40B4-BE49-F238E27FC236}">
                <a16:creationId xmlns:a16="http://schemas.microsoft.com/office/drawing/2014/main" id="{E1670FDF-6533-4E3F-94A4-2548DA2F9C6C}"/>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DFDB69DE-3108-4A10-8EDD-EC2EF3F52F04}"/>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C49B337B-1B07-4B9D-9563-C5E433F8395A}"/>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9" name="Picture Placeholder 9">
            <a:extLst>
              <a:ext uri="{FF2B5EF4-FFF2-40B4-BE49-F238E27FC236}">
                <a16:creationId xmlns:a16="http://schemas.microsoft.com/office/drawing/2014/main" id="{FA44B00A-A50E-49C2-AE8C-E243734442AF}"/>
              </a:ext>
            </a:extLst>
          </p:cNvPr>
          <p:cNvSpPr>
            <a:spLocks noGrp="1"/>
          </p:cNvSpPr>
          <p:nvPr>
            <p:ph type="pic" sz="quarter" idx="14" hasCustomPrompt="1"/>
          </p:nvPr>
        </p:nvSpPr>
        <p:spPr>
          <a:xfrm>
            <a:off x="6031913" y="671944"/>
            <a:ext cx="2013133" cy="1697455"/>
          </a:xfrm>
          <a:prstGeom prst="rect">
            <a:avLst/>
          </a:prstGeom>
        </p:spPr>
        <p:txBody>
          <a:bodyPr>
            <a:noAutofit/>
          </a:bodyPr>
          <a:lstStyle>
            <a:lvl1pPr marL="0" indent="0" algn="ctr">
              <a:buNone/>
              <a:defRPr/>
            </a:lvl1pPr>
          </a:lstStyle>
          <a:p>
            <a:r>
              <a:rPr lang="en-US" dirty="0"/>
              <a:t>Click to add photo</a:t>
            </a:r>
          </a:p>
        </p:txBody>
      </p:sp>
      <p:sp>
        <p:nvSpPr>
          <p:cNvPr id="10" name="Text Placeholder 10">
            <a:extLst>
              <a:ext uri="{FF2B5EF4-FFF2-40B4-BE49-F238E27FC236}">
                <a16:creationId xmlns:a16="http://schemas.microsoft.com/office/drawing/2014/main" id="{300A1A7F-BD7F-4CB8-A8BD-C7DDCD62C9A8}"/>
              </a:ext>
            </a:extLst>
          </p:cNvPr>
          <p:cNvSpPr>
            <a:spLocks noGrp="1"/>
          </p:cNvSpPr>
          <p:nvPr>
            <p:ph type="body" sz="quarter" idx="18" hasCustomPrompt="1"/>
          </p:nvPr>
        </p:nvSpPr>
        <p:spPr>
          <a:xfrm>
            <a:off x="5794627" y="2426760"/>
            <a:ext cx="2487705" cy="411277"/>
          </a:xfrm>
          <a:prstGeom prst="rect">
            <a:avLst/>
          </a:prstGeom>
        </p:spPr>
        <p:txBody>
          <a:bodyPr anchor="b">
            <a:noAutofit/>
          </a:bodyPr>
          <a:lstStyle>
            <a:lvl1pPr marL="0" indent="0" algn="ctr">
              <a:buNone/>
              <a:defRPr sz="1600" cap="all" spc="100" baseline="0">
                <a:solidFill>
                  <a:schemeClr val="accent1"/>
                </a:solidFill>
                <a:latin typeface="+mj-lt"/>
              </a:defRPr>
            </a:lvl1pPr>
          </a:lstStyle>
          <a:p>
            <a:pPr lvl="0"/>
            <a:r>
              <a:rPr lang="en-US" dirty="0"/>
              <a:t>Add name</a:t>
            </a:r>
          </a:p>
        </p:txBody>
      </p:sp>
      <p:sp>
        <p:nvSpPr>
          <p:cNvPr id="11" name="Text Placeholder 10">
            <a:extLst>
              <a:ext uri="{FF2B5EF4-FFF2-40B4-BE49-F238E27FC236}">
                <a16:creationId xmlns:a16="http://schemas.microsoft.com/office/drawing/2014/main" id="{C4253CF9-87EA-4162-8CBD-63E10EBEB6E6}"/>
              </a:ext>
            </a:extLst>
          </p:cNvPr>
          <p:cNvSpPr>
            <a:spLocks noGrp="1"/>
          </p:cNvSpPr>
          <p:nvPr>
            <p:ph type="body" sz="quarter" idx="19" hasCustomPrompt="1"/>
          </p:nvPr>
        </p:nvSpPr>
        <p:spPr>
          <a:xfrm>
            <a:off x="5794627" y="2801755"/>
            <a:ext cx="2487705" cy="435631"/>
          </a:xfrm>
          <a:prstGeom prst="rect">
            <a:avLst/>
          </a:prstGeom>
        </p:spPr>
        <p:txBody>
          <a:bodyPr anchor="t">
            <a:noAutofit/>
          </a:bodyPr>
          <a:lstStyle>
            <a:lvl1pPr marL="0" indent="0" algn="ctr">
              <a:buNone/>
              <a:defRPr sz="1400" cap="none" spc="100" baseline="0">
                <a:solidFill>
                  <a:schemeClr val="accent1"/>
                </a:solidFill>
                <a:latin typeface="+mn-lt"/>
              </a:defRPr>
            </a:lvl1pPr>
          </a:lstStyle>
          <a:p>
            <a:pPr lvl="0"/>
            <a:r>
              <a:rPr lang="en-US"/>
              <a:t>Add title</a:t>
            </a:r>
          </a:p>
        </p:txBody>
      </p:sp>
      <p:sp>
        <p:nvSpPr>
          <p:cNvPr id="24" name="Picture Placeholder 9">
            <a:extLst>
              <a:ext uri="{FF2B5EF4-FFF2-40B4-BE49-F238E27FC236}">
                <a16:creationId xmlns:a16="http://schemas.microsoft.com/office/drawing/2014/main" id="{F099E8E6-E766-4B5B-8E98-7D92E8F91A95}"/>
              </a:ext>
            </a:extLst>
          </p:cNvPr>
          <p:cNvSpPr>
            <a:spLocks noGrp="1"/>
          </p:cNvSpPr>
          <p:nvPr>
            <p:ph type="pic" sz="quarter" idx="23" hasCustomPrompt="1"/>
          </p:nvPr>
        </p:nvSpPr>
        <p:spPr>
          <a:xfrm>
            <a:off x="9038065" y="671944"/>
            <a:ext cx="2013133" cy="1697455"/>
          </a:xfrm>
          <a:prstGeom prst="rect">
            <a:avLst/>
          </a:prstGeom>
        </p:spPr>
        <p:txBody>
          <a:bodyPr>
            <a:noAutofit/>
          </a:bodyPr>
          <a:lstStyle>
            <a:lvl1pPr marL="0" indent="0" algn="ctr">
              <a:buNone/>
              <a:defRPr/>
            </a:lvl1pPr>
          </a:lstStyle>
          <a:p>
            <a:r>
              <a:rPr lang="en-US" dirty="0"/>
              <a:t>Click to add photo</a:t>
            </a:r>
          </a:p>
        </p:txBody>
      </p:sp>
      <p:sp>
        <p:nvSpPr>
          <p:cNvPr id="30" name="Text Placeholder 10">
            <a:extLst>
              <a:ext uri="{FF2B5EF4-FFF2-40B4-BE49-F238E27FC236}">
                <a16:creationId xmlns:a16="http://schemas.microsoft.com/office/drawing/2014/main" id="{A3AC6007-1F43-4D93-842F-2E1F01D19B20}"/>
              </a:ext>
            </a:extLst>
          </p:cNvPr>
          <p:cNvSpPr>
            <a:spLocks noGrp="1"/>
          </p:cNvSpPr>
          <p:nvPr>
            <p:ph type="body" sz="quarter" idx="29" hasCustomPrompt="1"/>
          </p:nvPr>
        </p:nvSpPr>
        <p:spPr>
          <a:xfrm>
            <a:off x="8800779" y="2426197"/>
            <a:ext cx="2487705" cy="411277"/>
          </a:xfrm>
          <a:prstGeom prst="rect">
            <a:avLst/>
          </a:prstGeom>
        </p:spPr>
        <p:txBody>
          <a:bodyPr anchor="b">
            <a:noAutofit/>
          </a:bodyPr>
          <a:lstStyle>
            <a:lvl1pPr marL="0" indent="0" algn="ctr">
              <a:buNone/>
              <a:defRPr sz="1600" cap="all" spc="100" baseline="0">
                <a:solidFill>
                  <a:schemeClr val="accent1"/>
                </a:solidFill>
                <a:latin typeface="+mj-lt"/>
              </a:defRPr>
            </a:lvl1pPr>
          </a:lstStyle>
          <a:p>
            <a:pPr lvl="0"/>
            <a:r>
              <a:rPr lang="en-US"/>
              <a:t>Add name</a:t>
            </a:r>
          </a:p>
        </p:txBody>
      </p:sp>
      <p:sp>
        <p:nvSpPr>
          <p:cNvPr id="31" name="Text Placeholder 10">
            <a:extLst>
              <a:ext uri="{FF2B5EF4-FFF2-40B4-BE49-F238E27FC236}">
                <a16:creationId xmlns:a16="http://schemas.microsoft.com/office/drawing/2014/main" id="{85EC4308-1195-47F4-A415-8637701ADF8A}"/>
              </a:ext>
            </a:extLst>
          </p:cNvPr>
          <p:cNvSpPr>
            <a:spLocks noGrp="1"/>
          </p:cNvSpPr>
          <p:nvPr>
            <p:ph type="body" sz="quarter" idx="30" hasCustomPrompt="1"/>
          </p:nvPr>
        </p:nvSpPr>
        <p:spPr>
          <a:xfrm>
            <a:off x="8800779" y="2801192"/>
            <a:ext cx="2487705" cy="435631"/>
          </a:xfrm>
          <a:prstGeom prst="rect">
            <a:avLst/>
          </a:prstGeom>
        </p:spPr>
        <p:txBody>
          <a:bodyPr anchor="t">
            <a:noAutofit/>
          </a:bodyPr>
          <a:lstStyle>
            <a:lvl1pPr marL="0" indent="0" algn="ctr">
              <a:buNone/>
              <a:defRPr sz="1400" cap="none" spc="100" baseline="0">
                <a:solidFill>
                  <a:schemeClr val="accent1"/>
                </a:solidFill>
                <a:latin typeface="+mn-lt"/>
              </a:defRPr>
            </a:lvl1pPr>
          </a:lstStyle>
          <a:p>
            <a:pPr lvl="0"/>
            <a:r>
              <a:rPr lang="en-US"/>
              <a:t>Add title</a:t>
            </a:r>
          </a:p>
        </p:txBody>
      </p:sp>
      <p:sp>
        <p:nvSpPr>
          <p:cNvPr id="38" name="Picture Placeholder 9">
            <a:extLst>
              <a:ext uri="{FF2B5EF4-FFF2-40B4-BE49-F238E27FC236}">
                <a16:creationId xmlns:a16="http://schemas.microsoft.com/office/drawing/2014/main" id="{8E583185-DBE3-45E6-B367-B88C50A91CEA}"/>
              </a:ext>
            </a:extLst>
          </p:cNvPr>
          <p:cNvSpPr>
            <a:spLocks noGrp="1"/>
          </p:cNvSpPr>
          <p:nvPr>
            <p:ph type="pic" sz="quarter" idx="31" hasCustomPrompt="1"/>
          </p:nvPr>
        </p:nvSpPr>
        <p:spPr>
          <a:xfrm>
            <a:off x="6031913" y="3494316"/>
            <a:ext cx="2013133" cy="1697455"/>
          </a:xfrm>
          <a:prstGeom prst="rect">
            <a:avLst/>
          </a:prstGeom>
        </p:spPr>
        <p:txBody>
          <a:bodyPr>
            <a:noAutofit/>
          </a:bodyPr>
          <a:lstStyle>
            <a:lvl1pPr marL="0" indent="0" algn="ctr">
              <a:buNone/>
              <a:defRPr/>
            </a:lvl1pPr>
          </a:lstStyle>
          <a:p>
            <a:r>
              <a:rPr lang="en-US" dirty="0"/>
              <a:t>Click to add photo</a:t>
            </a:r>
          </a:p>
        </p:txBody>
      </p:sp>
      <p:sp>
        <p:nvSpPr>
          <p:cNvPr id="39" name="Text Placeholder 10">
            <a:extLst>
              <a:ext uri="{FF2B5EF4-FFF2-40B4-BE49-F238E27FC236}">
                <a16:creationId xmlns:a16="http://schemas.microsoft.com/office/drawing/2014/main" id="{0B472BE4-F051-416A-AFCF-53E847C3E546}"/>
              </a:ext>
            </a:extLst>
          </p:cNvPr>
          <p:cNvSpPr>
            <a:spLocks noGrp="1"/>
          </p:cNvSpPr>
          <p:nvPr>
            <p:ph type="body" sz="quarter" idx="32" hasCustomPrompt="1"/>
          </p:nvPr>
        </p:nvSpPr>
        <p:spPr>
          <a:xfrm>
            <a:off x="5794627" y="5249132"/>
            <a:ext cx="2487705" cy="411277"/>
          </a:xfrm>
          <a:prstGeom prst="rect">
            <a:avLst/>
          </a:prstGeom>
        </p:spPr>
        <p:txBody>
          <a:bodyPr anchor="b">
            <a:noAutofit/>
          </a:bodyPr>
          <a:lstStyle>
            <a:lvl1pPr marL="0" indent="0" algn="ctr">
              <a:buNone/>
              <a:defRPr sz="1600" cap="all" spc="100" baseline="0">
                <a:solidFill>
                  <a:schemeClr val="accent1"/>
                </a:solidFill>
                <a:latin typeface="+mj-lt"/>
              </a:defRPr>
            </a:lvl1pPr>
          </a:lstStyle>
          <a:p>
            <a:pPr lvl="0"/>
            <a:r>
              <a:rPr lang="en-US"/>
              <a:t>Add name</a:t>
            </a:r>
          </a:p>
        </p:txBody>
      </p:sp>
      <p:sp>
        <p:nvSpPr>
          <p:cNvPr id="40" name="Text Placeholder 10">
            <a:extLst>
              <a:ext uri="{FF2B5EF4-FFF2-40B4-BE49-F238E27FC236}">
                <a16:creationId xmlns:a16="http://schemas.microsoft.com/office/drawing/2014/main" id="{FF4A7512-D4D0-4D2E-A300-C5EE0AC2EC89}"/>
              </a:ext>
            </a:extLst>
          </p:cNvPr>
          <p:cNvSpPr>
            <a:spLocks noGrp="1"/>
          </p:cNvSpPr>
          <p:nvPr>
            <p:ph type="body" sz="quarter" idx="33" hasCustomPrompt="1"/>
          </p:nvPr>
        </p:nvSpPr>
        <p:spPr>
          <a:xfrm>
            <a:off x="5794627" y="5624127"/>
            <a:ext cx="2487705" cy="435631"/>
          </a:xfrm>
          <a:prstGeom prst="rect">
            <a:avLst/>
          </a:prstGeom>
        </p:spPr>
        <p:txBody>
          <a:bodyPr anchor="t">
            <a:noAutofit/>
          </a:bodyPr>
          <a:lstStyle>
            <a:lvl1pPr marL="0" indent="0" algn="ctr">
              <a:buNone/>
              <a:defRPr sz="1400" cap="none" spc="100" baseline="0">
                <a:solidFill>
                  <a:schemeClr val="accent1"/>
                </a:solidFill>
                <a:latin typeface="+mn-lt"/>
              </a:defRPr>
            </a:lvl1pPr>
          </a:lstStyle>
          <a:p>
            <a:pPr lvl="0"/>
            <a:r>
              <a:rPr lang="en-US"/>
              <a:t>Add title</a:t>
            </a:r>
          </a:p>
        </p:txBody>
      </p:sp>
      <p:sp>
        <p:nvSpPr>
          <p:cNvPr id="41" name="Picture Placeholder 9">
            <a:extLst>
              <a:ext uri="{FF2B5EF4-FFF2-40B4-BE49-F238E27FC236}">
                <a16:creationId xmlns:a16="http://schemas.microsoft.com/office/drawing/2014/main" id="{7CBE80F1-F6E2-416E-9F4A-EBE15E0F94A5}"/>
              </a:ext>
            </a:extLst>
          </p:cNvPr>
          <p:cNvSpPr>
            <a:spLocks noGrp="1"/>
          </p:cNvSpPr>
          <p:nvPr>
            <p:ph type="pic" sz="quarter" idx="34" hasCustomPrompt="1"/>
          </p:nvPr>
        </p:nvSpPr>
        <p:spPr>
          <a:xfrm>
            <a:off x="9038065" y="3494316"/>
            <a:ext cx="2013133" cy="1697455"/>
          </a:xfrm>
          <a:prstGeom prst="rect">
            <a:avLst/>
          </a:prstGeom>
        </p:spPr>
        <p:txBody>
          <a:bodyPr>
            <a:noAutofit/>
          </a:bodyPr>
          <a:lstStyle>
            <a:lvl1pPr marL="0" indent="0" algn="ctr">
              <a:buNone/>
              <a:defRPr/>
            </a:lvl1pPr>
          </a:lstStyle>
          <a:p>
            <a:r>
              <a:rPr lang="en-US" dirty="0"/>
              <a:t>Click to add photo</a:t>
            </a:r>
          </a:p>
        </p:txBody>
      </p:sp>
      <p:sp>
        <p:nvSpPr>
          <p:cNvPr id="42" name="Text Placeholder 10">
            <a:extLst>
              <a:ext uri="{FF2B5EF4-FFF2-40B4-BE49-F238E27FC236}">
                <a16:creationId xmlns:a16="http://schemas.microsoft.com/office/drawing/2014/main" id="{B9A76D07-863C-4818-9D9C-99B8F83B8F41}"/>
              </a:ext>
            </a:extLst>
          </p:cNvPr>
          <p:cNvSpPr>
            <a:spLocks noGrp="1"/>
          </p:cNvSpPr>
          <p:nvPr>
            <p:ph type="body" sz="quarter" idx="35" hasCustomPrompt="1"/>
          </p:nvPr>
        </p:nvSpPr>
        <p:spPr>
          <a:xfrm>
            <a:off x="8800779" y="5248569"/>
            <a:ext cx="2487705" cy="411277"/>
          </a:xfrm>
          <a:prstGeom prst="rect">
            <a:avLst/>
          </a:prstGeom>
        </p:spPr>
        <p:txBody>
          <a:bodyPr anchor="b">
            <a:noAutofit/>
          </a:bodyPr>
          <a:lstStyle>
            <a:lvl1pPr marL="0" indent="0" algn="ctr">
              <a:buNone/>
              <a:defRPr sz="1600" cap="all" spc="100" baseline="0">
                <a:solidFill>
                  <a:schemeClr val="accent1"/>
                </a:solidFill>
                <a:latin typeface="+mj-lt"/>
              </a:defRPr>
            </a:lvl1pPr>
          </a:lstStyle>
          <a:p>
            <a:pPr lvl="0"/>
            <a:r>
              <a:rPr lang="en-US"/>
              <a:t>Add name</a:t>
            </a:r>
          </a:p>
        </p:txBody>
      </p:sp>
      <p:sp>
        <p:nvSpPr>
          <p:cNvPr id="43" name="Text Placeholder 10">
            <a:extLst>
              <a:ext uri="{FF2B5EF4-FFF2-40B4-BE49-F238E27FC236}">
                <a16:creationId xmlns:a16="http://schemas.microsoft.com/office/drawing/2014/main" id="{822CAEC7-C513-41B6-9F77-3D5481F849EE}"/>
              </a:ext>
            </a:extLst>
          </p:cNvPr>
          <p:cNvSpPr>
            <a:spLocks noGrp="1"/>
          </p:cNvSpPr>
          <p:nvPr>
            <p:ph type="body" sz="quarter" idx="36" hasCustomPrompt="1"/>
          </p:nvPr>
        </p:nvSpPr>
        <p:spPr>
          <a:xfrm>
            <a:off x="8800779" y="5623564"/>
            <a:ext cx="2487705" cy="435631"/>
          </a:xfrm>
          <a:prstGeom prst="rect">
            <a:avLst/>
          </a:prstGeom>
        </p:spPr>
        <p:txBody>
          <a:bodyPr anchor="t">
            <a:noAutofit/>
          </a:bodyPr>
          <a:lstStyle>
            <a:lvl1pPr marL="0" indent="0" algn="ctr">
              <a:buNone/>
              <a:defRPr sz="1400" cap="none" spc="100" baseline="0">
                <a:solidFill>
                  <a:schemeClr val="accent1"/>
                </a:solidFill>
                <a:latin typeface="+mn-lt"/>
              </a:defRPr>
            </a:lvl1pPr>
          </a:lstStyle>
          <a:p>
            <a:pPr lvl="0"/>
            <a:r>
              <a:rPr lang="en-US"/>
              <a:t>Add title</a:t>
            </a:r>
          </a:p>
        </p:txBody>
      </p:sp>
      <p:sp>
        <p:nvSpPr>
          <p:cNvPr id="2" name="Title 1">
            <a:extLst>
              <a:ext uri="{FF2B5EF4-FFF2-40B4-BE49-F238E27FC236}">
                <a16:creationId xmlns:a16="http://schemas.microsoft.com/office/drawing/2014/main" id="{2CC03895-E987-4148-AB13-798D65CB7B03}"/>
              </a:ext>
            </a:extLst>
          </p:cNvPr>
          <p:cNvSpPr>
            <a:spLocks noGrp="1"/>
          </p:cNvSpPr>
          <p:nvPr>
            <p:ph type="title" hasCustomPrompt="1"/>
          </p:nvPr>
        </p:nvSpPr>
        <p:spPr>
          <a:xfrm rot="16200000">
            <a:off x="2238083" y="2746661"/>
            <a:ext cx="4907372" cy="1076155"/>
          </a:xfrm>
        </p:spPr>
        <p:txBody>
          <a:bodyPr/>
          <a:lstStyle>
            <a:lvl1pPr algn="ctr">
              <a:defRPr/>
            </a:lvl1pPr>
          </a:lstStyle>
          <a:p>
            <a:r>
              <a:rPr lang="en-US" dirty="0"/>
              <a:t>Click to add title</a:t>
            </a:r>
          </a:p>
        </p:txBody>
      </p:sp>
    </p:spTree>
    <p:extLst>
      <p:ext uri="{BB962C8B-B14F-4D97-AF65-F5344CB8AC3E}">
        <p14:creationId xmlns:p14="http://schemas.microsoft.com/office/powerpoint/2010/main" val="2952349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The Team 8-U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64182B-9BBA-4B44-BC53-045107E9371D}"/>
              </a:ext>
            </a:extLst>
          </p:cNvPr>
          <p:cNvSpPr/>
          <p:nvPr userDrawn="1"/>
        </p:nvSpPr>
        <p:spPr>
          <a:xfrm>
            <a:off x="2754086" y="0"/>
            <a:ext cx="943791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Date Placeholder 2">
            <a:extLst>
              <a:ext uri="{FF2B5EF4-FFF2-40B4-BE49-F238E27FC236}">
                <a16:creationId xmlns:a16="http://schemas.microsoft.com/office/drawing/2014/main" id="{07DA1795-FD62-4E99-989E-A14C0571A741}"/>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0F25EE35-717E-4E9F-A75B-366341B39E7B}"/>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43C606A6-DC50-4DDF-8621-3D530D52B5E4}"/>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8" name="Picture Placeholder 9">
            <a:extLst>
              <a:ext uri="{FF2B5EF4-FFF2-40B4-BE49-F238E27FC236}">
                <a16:creationId xmlns:a16="http://schemas.microsoft.com/office/drawing/2014/main" id="{9DE112EE-5EA4-49AF-8AF9-754D30C1448E}"/>
              </a:ext>
            </a:extLst>
          </p:cNvPr>
          <p:cNvSpPr>
            <a:spLocks noGrp="1"/>
          </p:cNvSpPr>
          <p:nvPr>
            <p:ph type="pic" sz="quarter" idx="14" hasCustomPrompt="1"/>
          </p:nvPr>
        </p:nvSpPr>
        <p:spPr>
          <a:xfrm>
            <a:off x="3758452" y="1190975"/>
            <a:ext cx="1415744" cy="1193742"/>
          </a:xfrm>
          <a:prstGeom prst="rect">
            <a:avLst/>
          </a:prstGeom>
        </p:spPr>
        <p:txBody>
          <a:bodyPr>
            <a:noAutofit/>
          </a:bodyPr>
          <a:lstStyle>
            <a:lvl1pPr marL="0" indent="0" algn="ctr">
              <a:buNone/>
              <a:defRPr/>
            </a:lvl1pPr>
          </a:lstStyle>
          <a:p>
            <a:r>
              <a:rPr lang="en-US" dirty="0"/>
              <a:t>Click to add photo</a:t>
            </a:r>
          </a:p>
        </p:txBody>
      </p:sp>
      <p:sp>
        <p:nvSpPr>
          <p:cNvPr id="9" name="Text Placeholder 10">
            <a:extLst>
              <a:ext uri="{FF2B5EF4-FFF2-40B4-BE49-F238E27FC236}">
                <a16:creationId xmlns:a16="http://schemas.microsoft.com/office/drawing/2014/main" id="{63210BF0-55FD-4D41-9458-4492BAD292AE}"/>
              </a:ext>
            </a:extLst>
          </p:cNvPr>
          <p:cNvSpPr>
            <a:spLocks noGrp="1"/>
          </p:cNvSpPr>
          <p:nvPr>
            <p:ph type="body" sz="quarter" idx="18" hasCustomPrompt="1"/>
          </p:nvPr>
        </p:nvSpPr>
        <p:spPr>
          <a:xfrm>
            <a:off x="3474958" y="2442078"/>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10" name="Text Placeholder 10">
            <a:extLst>
              <a:ext uri="{FF2B5EF4-FFF2-40B4-BE49-F238E27FC236}">
                <a16:creationId xmlns:a16="http://schemas.microsoft.com/office/drawing/2014/main" id="{A739369F-4EDD-4B19-8395-084759667B62}"/>
              </a:ext>
            </a:extLst>
          </p:cNvPr>
          <p:cNvSpPr>
            <a:spLocks noGrp="1"/>
          </p:cNvSpPr>
          <p:nvPr>
            <p:ph type="body" sz="quarter" idx="19" hasCustomPrompt="1"/>
          </p:nvPr>
        </p:nvSpPr>
        <p:spPr>
          <a:xfrm>
            <a:off x="3474958" y="2746735"/>
            <a:ext cx="1982733" cy="617787"/>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17" name="Picture Placeholder 9">
            <a:extLst>
              <a:ext uri="{FF2B5EF4-FFF2-40B4-BE49-F238E27FC236}">
                <a16:creationId xmlns:a16="http://schemas.microsoft.com/office/drawing/2014/main" id="{A72E3657-9D29-484E-819B-67EA4ADC474B}"/>
              </a:ext>
            </a:extLst>
          </p:cNvPr>
          <p:cNvSpPr>
            <a:spLocks noGrp="1"/>
          </p:cNvSpPr>
          <p:nvPr>
            <p:ph type="pic" sz="quarter" idx="20" hasCustomPrompt="1"/>
          </p:nvPr>
        </p:nvSpPr>
        <p:spPr>
          <a:xfrm>
            <a:off x="5858792" y="1190975"/>
            <a:ext cx="1415744" cy="1193742"/>
          </a:xfrm>
          <a:prstGeom prst="rect">
            <a:avLst/>
          </a:prstGeom>
        </p:spPr>
        <p:txBody>
          <a:bodyPr>
            <a:noAutofit/>
          </a:bodyPr>
          <a:lstStyle>
            <a:lvl1pPr marL="0" indent="0" algn="ctr">
              <a:buNone/>
              <a:defRPr/>
            </a:lvl1pPr>
          </a:lstStyle>
          <a:p>
            <a:r>
              <a:rPr lang="en-US" dirty="0"/>
              <a:t>Click to add photo</a:t>
            </a:r>
          </a:p>
        </p:txBody>
      </p:sp>
      <p:sp>
        <p:nvSpPr>
          <p:cNvPr id="18" name="Text Placeholder 10">
            <a:extLst>
              <a:ext uri="{FF2B5EF4-FFF2-40B4-BE49-F238E27FC236}">
                <a16:creationId xmlns:a16="http://schemas.microsoft.com/office/drawing/2014/main" id="{3E59867B-1A93-4A9B-9C2E-AE7B5FCF5109}"/>
              </a:ext>
            </a:extLst>
          </p:cNvPr>
          <p:cNvSpPr>
            <a:spLocks noGrp="1"/>
          </p:cNvSpPr>
          <p:nvPr>
            <p:ph type="body" sz="quarter" idx="21" hasCustomPrompt="1"/>
          </p:nvPr>
        </p:nvSpPr>
        <p:spPr>
          <a:xfrm>
            <a:off x="5575298" y="2442078"/>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19" name="Text Placeholder 10">
            <a:extLst>
              <a:ext uri="{FF2B5EF4-FFF2-40B4-BE49-F238E27FC236}">
                <a16:creationId xmlns:a16="http://schemas.microsoft.com/office/drawing/2014/main" id="{690192BD-CD3C-44D3-9A9A-8782B80F765D}"/>
              </a:ext>
            </a:extLst>
          </p:cNvPr>
          <p:cNvSpPr>
            <a:spLocks noGrp="1"/>
          </p:cNvSpPr>
          <p:nvPr>
            <p:ph type="body" sz="quarter" idx="22" hasCustomPrompt="1"/>
          </p:nvPr>
        </p:nvSpPr>
        <p:spPr>
          <a:xfrm>
            <a:off x="5575298" y="2746735"/>
            <a:ext cx="1982733" cy="617787"/>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20" name="Picture Placeholder 9">
            <a:extLst>
              <a:ext uri="{FF2B5EF4-FFF2-40B4-BE49-F238E27FC236}">
                <a16:creationId xmlns:a16="http://schemas.microsoft.com/office/drawing/2014/main" id="{75E378BE-4D71-48F2-BA16-CCF8158EF7E8}"/>
              </a:ext>
            </a:extLst>
          </p:cNvPr>
          <p:cNvSpPr>
            <a:spLocks noGrp="1"/>
          </p:cNvSpPr>
          <p:nvPr>
            <p:ph type="pic" sz="quarter" idx="23" hasCustomPrompt="1"/>
          </p:nvPr>
        </p:nvSpPr>
        <p:spPr>
          <a:xfrm>
            <a:off x="7959132" y="1190975"/>
            <a:ext cx="1415744" cy="1193742"/>
          </a:xfrm>
          <a:prstGeom prst="rect">
            <a:avLst/>
          </a:prstGeom>
        </p:spPr>
        <p:txBody>
          <a:bodyPr>
            <a:noAutofit/>
          </a:bodyPr>
          <a:lstStyle>
            <a:lvl1pPr marL="0" indent="0" algn="ctr">
              <a:buNone/>
              <a:defRPr/>
            </a:lvl1pPr>
          </a:lstStyle>
          <a:p>
            <a:r>
              <a:rPr lang="en-US" dirty="0"/>
              <a:t>Click to add photo</a:t>
            </a:r>
          </a:p>
        </p:txBody>
      </p:sp>
      <p:sp>
        <p:nvSpPr>
          <p:cNvPr id="21" name="Text Placeholder 10">
            <a:extLst>
              <a:ext uri="{FF2B5EF4-FFF2-40B4-BE49-F238E27FC236}">
                <a16:creationId xmlns:a16="http://schemas.microsoft.com/office/drawing/2014/main" id="{80F28DC9-C26A-4D42-8BFA-540BB696E04D}"/>
              </a:ext>
            </a:extLst>
          </p:cNvPr>
          <p:cNvSpPr>
            <a:spLocks noGrp="1"/>
          </p:cNvSpPr>
          <p:nvPr>
            <p:ph type="body" sz="quarter" idx="24" hasCustomPrompt="1"/>
          </p:nvPr>
        </p:nvSpPr>
        <p:spPr>
          <a:xfrm>
            <a:off x="7675638" y="2442078"/>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22" name="Text Placeholder 10">
            <a:extLst>
              <a:ext uri="{FF2B5EF4-FFF2-40B4-BE49-F238E27FC236}">
                <a16:creationId xmlns:a16="http://schemas.microsoft.com/office/drawing/2014/main" id="{9642AD6D-085C-424D-B340-7731A4F95D4A}"/>
              </a:ext>
            </a:extLst>
          </p:cNvPr>
          <p:cNvSpPr>
            <a:spLocks noGrp="1"/>
          </p:cNvSpPr>
          <p:nvPr>
            <p:ph type="body" sz="quarter" idx="25" hasCustomPrompt="1"/>
          </p:nvPr>
        </p:nvSpPr>
        <p:spPr>
          <a:xfrm>
            <a:off x="7675638" y="2746735"/>
            <a:ext cx="1982733" cy="617787"/>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23" name="Picture Placeholder 9">
            <a:extLst>
              <a:ext uri="{FF2B5EF4-FFF2-40B4-BE49-F238E27FC236}">
                <a16:creationId xmlns:a16="http://schemas.microsoft.com/office/drawing/2014/main" id="{9CD02B3D-3B05-4CE4-98EF-4772E813751D}"/>
              </a:ext>
            </a:extLst>
          </p:cNvPr>
          <p:cNvSpPr>
            <a:spLocks noGrp="1"/>
          </p:cNvSpPr>
          <p:nvPr>
            <p:ph type="pic" sz="quarter" idx="26" hasCustomPrompt="1"/>
          </p:nvPr>
        </p:nvSpPr>
        <p:spPr>
          <a:xfrm>
            <a:off x="10059471" y="1190975"/>
            <a:ext cx="1415744" cy="1193742"/>
          </a:xfrm>
          <a:prstGeom prst="rect">
            <a:avLst/>
          </a:prstGeom>
        </p:spPr>
        <p:txBody>
          <a:bodyPr>
            <a:noAutofit/>
          </a:bodyPr>
          <a:lstStyle>
            <a:lvl1pPr marL="0" indent="0" algn="ctr">
              <a:buNone/>
              <a:defRPr/>
            </a:lvl1pPr>
          </a:lstStyle>
          <a:p>
            <a:r>
              <a:rPr lang="en-US" dirty="0"/>
              <a:t>Click to add photo</a:t>
            </a:r>
          </a:p>
        </p:txBody>
      </p:sp>
      <p:sp>
        <p:nvSpPr>
          <p:cNvPr id="24" name="Text Placeholder 10">
            <a:extLst>
              <a:ext uri="{FF2B5EF4-FFF2-40B4-BE49-F238E27FC236}">
                <a16:creationId xmlns:a16="http://schemas.microsoft.com/office/drawing/2014/main" id="{758AF150-35C5-4E99-97F8-798A80E52A7C}"/>
              </a:ext>
            </a:extLst>
          </p:cNvPr>
          <p:cNvSpPr>
            <a:spLocks noGrp="1"/>
          </p:cNvSpPr>
          <p:nvPr>
            <p:ph type="body" sz="quarter" idx="27" hasCustomPrompt="1"/>
          </p:nvPr>
        </p:nvSpPr>
        <p:spPr>
          <a:xfrm>
            <a:off x="9775977" y="2442078"/>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25" name="Text Placeholder 10">
            <a:extLst>
              <a:ext uri="{FF2B5EF4-FFF2-40B4-BE49-F238E27FC236}">
                <a16:creationId xmlns:a16="http://schemas.microsoft.com/office/drawing/2014/main" id="{B02EB253-A55A-4EC6-A5A8-ABACCF75D015}"/>
              </a:ext>
            </a:extLst>
          </p:cNvPr>
          <p:cNvSpPr>
            <a:spLocks noGrp="1"/>
          </p:cNvSpPr>
          <p:nvPr>
            <p:ph type="body" sz="quarter" idx="28" hasCustomPrompt="1"/>
          </p:nvPr>
        </p:nvSpPr>
        <p:spPr>
          <a:xfrm>
            <a:off x="9775977" y="2746735"/>
            <a:ext cx="1982733" cy="617787"/>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26" name="Picture Placeholder 9">
            <a:extLst>
              <a:ext uri="{FF2B5EF4-FFF2-40B4-BE49-F238E27FC236}">
                <a16:creationId xmlns:a16="http://schemas.microsoft.com/office/drawing/2014/main" id="{1A02BB49-28DB-48E5-8959-D36C9840302C}"/>
              </a:ext>
            </a:extLst>
          </p:cNvPr>
          <p:cNvSpPr>
            <a:spLocks noGrp="1"/>
          </p:cNvSpPr>
          <p:nvPr>
            <p:ph type="pic" sz="quarter" idx="29" hasCustomPrompt="1"/>
          </p:nvPr>
        </p:nvSpPr>
        <p:spPr>
          <a:xfrm>
            <a:off x="3758452" y="3742368"/>
            <a:ext cx="1415744" cy="1193742"/>
          </a:xfrm>
          <a:prstGeom prst="rect">
            <a:avLst/>
          </a:prstGeom>
        </p:spPr>
        <p:txBody>
          <a:bodyPr>
            <a:noAutofit/>
          </a:bodyPr>
          <a:lstStyle>
            <a:lvl1pPr marL="0" indent="0" algn="ctr">
              <a:buNone/>
              <a:defRPr/>
            </a:lvl1pPr>
          </a:lstStyle>
          <a:p>
            <a:r>
              <a:rPr lang="en-US" dirty="0"/>
              <a:t>Click to add photo</a:t>
            </a:r>
          </a:p>
        </p:txBody>
      </p:sp>
      <p:sp>
        <p:nvSpPr>
          <p:cNvPr id="27" name="Text Placeholder 10">
            <a:extLst>
              <a:ext uri="{FF2B5EF4-FFF2-40B4-BE49-F238E27FC236}">
                <a16:creationId xmlns:a16="http://schemas.microsoft.com/office/drawing/2014/main" id="{03C6BE33-794C-464D-886A-DB31DC137B0D}"/>
              </a:ext>
            </a:extLst>
          </p:cNvPr>
          <p:cNvSpPr>
            <a:spLocks noGrp="1"/>
          </p:cNvSpPr>
          <p:nvPr>
            <p:ph type="body" sz="quarter" idx="30" hasCustomPrompt="1"/>
          </p:nvPr>
        </p:nvSpPr>
        <p:spPr>
          <a:xfrm>
            <a:off x="3474958" y="4993471"/>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28" name="Text Placeholder 10">
            <a:extLst>
              <a:ext uri="{FF2B5EF4-FFF2-40B4-BE49-F238E27FC236}">
                <a16:creationId xmlns:a16="http://schemas.microsoft.com/office/drawing/2014/main" id="{51088B84-C9AE-4E0F-BE0B-7691872F7898}"/>
              </a:ext>
            </a:extLst>
          </p:cNvPr>
          <p:cNvSpPr>
            <a:spLocks noGrp="1"/>
          </p:cNvSpPr>
          <p:nvPr>
            <p:ph type="body" sz="quarter" idx="31" hasCustomPrompt="1"/>
          </p:nvPr>
        </p:nvSpPr>
        <p:spPr>
          <a:xfrm>
            <a:off x="3474958" y="5298128"/>
            <a:ext cx="1982733" cy="580994"/>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29" name="Picture Placeholder 9">
            <a:extLst>
              <a:ext uri="{FF2B5EF4-FFF2-40B4-BE49-F238E27FC236}">
                <a16:creationId xmlns:a16="http://schemas.microsoft.com/office/drawing/2014/main" id="{EC807298-9742-4D0C-86D4-A25C5ED3069C}"/>
              </a:ext>
            </a:extLst>
          </p:cNvPr>
          <p:cNvSpPr>
            <a:spLocks noGrp="1"/>
          </p:cNvSpPr>
          <p:nvPr>
            <p:ph type="pic" sz="quarter" idx="32" hasCustomPrompt="1"/>
          </p:nvPr>
        </p:nvSpPr>
        <p:spPr>
          <a:xfrm>
            <a:off x="5858792" y="3742368"/>
            <a:ext cx="1415744" cy="1193742"/>
          </a:xfrm>
          <a:prstGeom prst="rect">
            <a:avLst/>
          </a:prstGeom>
        </p:spPr>
        <p:txBody>
          <a:bodyPr>
            <a:noAutofit/>
          </a:bodyPr>
          <a:lstStyle>
            <a:lvl1pPr marL="0" indent="0" algn="ctr">
              <a:buNone/>
              <a:defRPr/>
            </a:lvl1pPr>
          </a:lstStyle>
          <a:p>
            <a:r>
              <a:rPr lang="en-US" dirty="0"/>
              <a:t>Click to add photo</a:t>
            </a:r>
          </a:p>
        </p:txBody>
      </p:sp>
      <p:sp>
        <p:nvSpPr>
          <p:cNvPr id="30" name="Text Placeholder 10">
            <a:extLst>
              <a:ext uri="{FF2B5EF4-FFF2-40B4-BE49-F238E27FC236}">
                <a16:creationId xmlns:a16="http://schemas.microsoft.com/office/drawing/2014/main" id="{7B94081A-B2B7-439C-B7CA-91A63FB88DF1}"/>
              </a:ext>
            </a:extLst>
          </p:cNvPr>
          <p:cNvSpPr>
            <a:spLocks noGrp="1"/>
          </p:cNvSpPr>
          <p:nvPr>
            <p:ph type="body" sz="quarter" idx="33" hasCustomPrompt="1"/>
          </p:nvPr>
        </p:nvSpPr>
        <p:spPr>
          <a:xfrm>
            <a:off x="5575298" y="4993471"/>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31" name="Text Placeholder 10">
            <a:extLst>
              <a:ext uri="{FF2B5EF4-FFF2-40B4-BE49-F238E27FC236}">
                <a16:creationId xmlns:a16="http://schemas.microsoft.com/office/drawing/2014/main" id="{875898E2-098E-4BDE-8BA8-C1D0755D7EB9}"/>
              </a:ext>
            </a:extLst>
          </p:cNvPr>
          <p:cNvSpPr>
            <a:spLocks noGrp="1"/>
          </p:cNvSpPr>
          <p:nvPr>
            <p:ph type="body" sz="quarter" idx="34" hasCustomPrompt="1"/>
          </p:nvPr>
        </p:nvSpPr>
        <p:spPr>
          <a:xfrm>
            <a:off x="5575298" y="5298128"/>
            <a:ext cx="1982733" cy="580994"/>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32" name="Picture Placeholder 9">
            <a:extLst>
              <a:ext uri="{FF2B5EF4-FFF2-40B4-BE49-F238E27FC236}">
                <a16:creationId xmlns:a16="http://schemas.microsoft.com/office/drawing/2014/main" id="{EEB78526-379C-43C5-ABE7-2F184FC309A1}"/>
              </a:ext>
            </a:extLst>
          </p:cNvPr>
          <p:cNvSpPr>
            <a:spLocks noGrp="1"/>
          </p:cNvSpPr>
          <p:nvPr>
            <p:ph type="pic" sz="quarter" idx="35" hasCustomPrompt="1"/>
          </p:nvPr>
        </p:nvSpPr>
        <p:spPr>
          <a:xfrm>
            <a:off x="7959132" y="3742368"/>
            <a:ext cx="1415744" cy="1193742"/>
          </a:xfrm>
          <a:prstGeom prst="rect">
            <a:avLst/>
          </a:prstGeom>
        </p:spPr>
        <p:txBody>
          <a:bodyPr>
            <a:noAutofit/>
          </a:bodyPr>
          <a:lstStyle>
            <a:lvl1pPr marL="0" indent="0" algn="ctr">
              <a:buNone/>
              <a:defRPr/>
            </a:lvl1pPr>
          </a:lstStyle>
          <a:p>
            <a:r>
              <a:rPr lang="en-US" dirty="0"/>
              <a:t>Click to add photo</a:t>
            </a:r>
          </a:p>
        </p:txBody>
      </p:sp>
      <p:sp>
        <p:nvSpPr>
          <p:cNvPr id="33" name="Text Placeholder 10">
            <a:extLst>
              <a:ext uri="{FF2B5EF4-FFF2-40B4-BE49-F238E27FC236}">
                <a16:creationId xmlns:a16="http://schemas.microsoft.com/office/drawing/2014/main" id="{FAA9378E-4336-4D84-9033-052E57D5470C}"/>
              </a:ext>
            </a:extLst>
          </p:cNvPr>
          <p:cNvSpPr>
            <a:spLocks noGrp="1"/>
          </p:cNvSpPr>
          <p:nvPr>
            <p:ph type="body" sz="quarter" idx="36" hasCustomPrompt="1"/>
          </p:nvPr>
        </p:nvSpPr>
        <p:spPr>
          <a:xfrm>
            <a:off x="7675638" y="4993471"/>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34" name="Text Placeholder 10">
            <a:extLst>
              <a:ext uri="{FF2B5EF4-FFF2-40B4-BE49-F238E27FC236}">
                <a16:creationId xmlns:a16="http://schemas.microsoft.com/office/drawing/2014/main" id="{4AF0D6AA-392E-489E-8457-370F653057E9}"/>
              </a:ext>
            </a:extLst>
          </p:cNvPr>
          <p:cNvSpPr>
            <a:spLocks noGrp="1"/>
          </p:cNvSpPr>
          <p:nvPr>
            <p:ph type="body" sz="quarter" idx="37" hasCustomPrompt="1"/>
          </p:nvPr>
        </p:nvSpPr>
        <p:spPr>
          <a:xfrm>
            <a:off x="7675638" y="5298128"/>
            <a:ext cx="1982733" cy="580994"/>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35" name="Picture Placeholder 9">
            <a:extLst>
              <a:ext uri="{FF2B5EF4-FFF2-40B4-BE49-F238E27FC236}">
                <a16:creationId xmlns:a16="http://schemas.microsoft.com/office/drawing/2014/main" id="{515D701A-667D-41D8-B25B-72B088C7E9E4}"/>
              </a:ext>
            </a:extLst>
          </p:cNvPr>
          <p:cNvSpPr>
            <a:spLocks noGrp="1"/>
          </p:cNvSpPr>
          <p:nvPr>
            <p:ph type="pic" sz="quarter" idx="38" hasCustomPrompt="1"/>
          </p:nvPr>
        </p:nvSpPr>
        <p:spPr>
          <a:xfrm>
            <a:off x="10059471" y="3742368"/>
            <a:ext cx="1415744" cy="1193742"/>
          </a:xfrm>
          <a:prstGeom prst="rect">
            <a:avLst/>
          </a:prstGeom>
        </p:spPr>
        <p:txBody>
          <a:bodyPr>
            <a:noAutofit/>
          </a:bodyPr>
          <a:lstStyle>
            <a:lvl1pPr marL="0" indent="0" algn="ctr">
              <a:buNone/>
              <a:defRPr/>
            </a:lvl1pPr>
          </a:lstStyle>
          <a:p>
            <a:r>
              <a:rPr lang="en-US" dirty="0"/>
              <a:t>Click to add photo</a:t>
            </a:r>
          </a:p>
        </p:txBody>
      </p:sp>
      <p:sp>
        <p:nvSpPr>
          <p:cNvPr id="36" name="Text Placeholder 10">
            <a:extLst>
              <a:ext uri="{FF2B5EF4-FFF2-40B4-BE49-F238E27FC236}">
                <a16:creationId xmlns:a16="http://schemas.microsoft.com/office/drawing/2014/main" id="{D0AB2C67-89B8-459B-BB18-3655BA5AB355}"/>
              </a:ext>
            </a:extLst>
          </p:cNvPr>
          <p:cNvSpPr>
            <a:spLocks noGrp="1"/>
          </p:cNvSpPr>
          <p:nvPr>
            <p:ph type="body" sz="quarter" idx="39" hasCustomPrompt="1"/>
          </p:nvPr>
        </p:nvSpPr>
        <p:spPr>
          <a:xfrm>
            <a:off x="9775977" y="4993471"/>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37" name="Text Placeholder 10">
            <a:extLst>
              <a:ext uri="{FF2B5EF4-FFF2-40B4-BE49-F238E27FC236}">
                <a16:creationId xmlns:a16="http://schemas.microsoft.com/office/drawing/2014/main" id="{88DB254D-C387-4A49-A475-DA300A713177}"/>
              </a:ext>
            </a:extLst>
          </p:cNvPr>
          <p:cNvSpPr>
            <a:spLocks noGrp="1"/>
          </p:cNvSpPr>
          <p:nvPr>
            <p:ph type="body" sz="quarter" idx="40" hasCustomPrompt="1"/>
          </p:nvPr>
        </p:nvSpPr>
        <p:spPr>
          <a:xfrm>
            <a:off x="9775977" y="5298128"/>
            <a:ext cx="1982733" cy="580994"/>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38" name="Title 1">
            <a:extLst>
              <a:ext uri="{FF2B5EF4-FFF2-40B4-BE49-F238E27FC236}">
                <a16:creationId xmlns:a16="http://schemas.microsoft.com/office/drawing/2014/main" id="{3C00339E-E516-47A3-98FD-7904488645B5}"/>
              </a:ext>
            </a:extLst>
          </p:cNvPr>
          <p:cNvSpPr>
            <a:spLocks noGrp="1"/>
          </p:cNvSpPr>
          <p:nvPr>
            <p:ph type="title" hasCustomPrompt="1"/>
          </p:nvPr>
        </p:nvSpPr>
        <p:spPr>
          <a:xfrm rot="16200000">
            <a:off x="332219" y="2746661"/>
            <a:ext cx="4907372" cy="1076155"/>
          </a:xfrm>
        </p:spPr>
        <p:txBody>
          <a:bodyPr/>
          <a:lstStyle>
            <a:lvl1pPr algn="ctr">
              <a:defRPr/>
            </a:lvl1pPr>
          </a:lstStyle>
          <a:p>
            <a:r>
              <a:rPr lang="en-US" dirty="0"/>
              <a:t>Click to add title</a:t>
            </a:r>
          </a:p>
        </p:txBody>
      </p:sp>
    </p:spTree>
    <p:extLst>
      <p:ext uri="{BB962C8B-B14F-4D97-AF65-F5344CB8AC3E}">
        <p14:creationId xmlns:p14="http://schemas.microsoft.com/office/powerpoint/2010/main" val="571482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516B3E-BF5D-4CBE-AA15-FEAD2B0B9811}"/>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9AC6F15C-2031-4B28-91FF-8532EFEE84D6}"/>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12847681-AA55-4F94-8741-812FB362831F}"/>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26" name="Rectangle 25">
            <a:extLst>
              <a:ext uri="{FF2B5EF4-FFF2-40B4-BE49-F238E27FC236}">
                <a16:creationId xmlns:a16="http://schemas.microsoft.com/office/drawing/2014/main" id="{0FB5880F-F841-4DE6-B266-C373510AF249}"/>
              </a:ext>
            </a:extLst>
          </p:cNvPr>
          <p:cNvSpPr/>
          <p:nvPr userDrawn="1"/>
        </p:nvSpPr>
        <p:spPr>
          <a:xfrm rot="5400000">
            <a:off x="9766385" y="-1006534"/>
            <a:ext cx="972645" cy="39242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8" name="Text Placeholder 10">
            <a:extLst>
              <a:ext uri="{FF2B5EF4-FFF2-40B4-BE49-F238E27FC236}">
                <a16:creationId xmlns:a16="http://schemas.microsoft.com/office/drawing/2014/main" id="{388B7164-58B7-4BB5-998B-0E7F664D9290}"/>
              </a:ext>
            </a:extLst>
          </p:cNvPr>
          <p:cNvSpPr>
            <a:spLocks noGrp="1"/>
          </p:cNvSpPr>
          <p:nvPr>
            <p:ph type="body" sz="quarter" idx="25" hasCustomPrompt="1"/>
          </p:nvPr>
        </p:nvSpPr>
        <p:spPr>
          <a:xfrm rot="16200000">
            <a:off x="562550" y="3063183"/>
            <a:ext cx="2387816" cy="448769"/>
          </a:xfrm>
          <a:prstGeom prst="rect">
            <a:avLst/>
          </a:prstGeom>
        </p:spPr>
        <p:txBody>
          <a:bodyPr anchor="b">
            <a:noAutofit/>
          </a:bodyPr>
          <a:lstStyle>
            <a:lvl1pPr marL="0" indent="0" algn="l">
              <a:lnSpc>
                <a:spcPct val="80000"/>
              </a:lnSpc>
              <a:buNone/>
              <a:defRPr sz="2400" cap="all" spc="200" baseline="0">
                <a:solidFill>
                  <a:schemeClr val="accent1"/>
                </a:solidFill>
                <a:latin typeface="+mj-lt"/>
              </a:defRPr>
            </a:lvl1pPr>
          </a:lstStyle>
          <a:p>
            <a:pPr lvl="0"/>
            <a:r>
              <a:rPr lang="en-US"/>
              <a:t>Click to add title</a:t>
            </a:r>
          </a:p>
        </p:txBody>
      </p:sp>
      <p:sp>
        <p:nvSpPr>
          <p:cNvPr id="29" name="Text Placeholder 10">
            <a:extLst>
              <a:ext uri="{FF2B5EF4-FFF2-40B4-BE49-F238E27FC236}">
                <a16:creationId xmlns:a16="http://schemas.microsoft.com/office/drawing/2014/main" id="{4CB6F5B2-F117-4AD5-9C54-96006D152F19}"/>
              </a:ext>
            </a:extLst>
          </p:cNvPr>
          <p:cNvSpPr>
            <a:spLocks noGrp="1"/>
          </p:cNvSpPr>
          <p:nvPr>
            <p:ph type="body" sz="quarter" idx="26" hasCustomPrompt="1"/>
          </p:nvPr>
        </p:nvSpPr>
        <p:spPr>
          <a:xfrm rot="16200000">
            <a:off x="3226739" y="3063183"/>
            <a:ext cx="2387816" cy="448769"/>
          </a:xfrm>
          <a:prstGeom prst="rect">
            <a:avLst/>
          </a:prstGeom>
        </p:spPr>
        <p:txBody>
          <a:bodyPr anchor="b">
            <a:noAutofit/>
          </a:bodyPr>
          <a:lstStyle>
            <a:lvl1pPr marL="0" indent="0" algn="l">
              <a:lnSpc>
                <a:spcPct val="80000"/>
              </a:lnSpc>
              <a:buNone/>
              <a:defRPr sz="2400" cap="all" spc="200" baseline="0">
                <a:solidFill>
                  <a:schemeClr val="accent1"/>
                </a:solidFill>
                <a:latin typeface="+mj-lt"/>
              </a:defRPr>
            </a:lvl1pPr>
          </a:lstStyle>
          <a:p>
            <a:pPr lvl="0"/>
            <a:r>
              <a:rPr lang="en-US"/>
              <a:t>Click to add title</a:t>
            </a:r>
          </a:p>
        </p:txBody>
      </p:sp>
      <p:sp>
        <p:nvSpPr>
          <p:cNvPr id="30" name="Text Placeholder 10">
            <a:extLst>
              <a:ext uri="{FF2B5EF4-FFF2-40B4-BE49-F238E27FC236}">
                <a16:creationId xmlns:a16="http://schemas.microsoft.com/office/drawing/2014/main" id="{60636773-D205-448C-8DD8-8BBC3AFC2568}"/>
              </a:ext>
            </a:extLst>
          </p:cNvPr>
          <p:cNvSpPr>
            <a:spLocks noGrp="1"/>
          </p:cNvSpPr>
          <p:nvPr>
            <p:ph type="body" sz="quarter" idx="27" hasCustomPrompt="1"/>
          </p:nvPr>
        </p:nvSpPr>
        <p:spPr>
          <a:xfrm rot="16200000">
            <a:off x="5857430" y="3063181"/>
            <a:ext cx="2387816" cy="448769"/>
          </a:xfrm>
          <a:prstGeom prst="rect">
            <a:avLst/>
          </a:prstGeom>
        </p:spPr>
        <p:txBody>
          <a:bodyPr anchor="b">
            <a:noAutofit/>
          </a:bodyPr>
          <a:lstStyle>
            <a:lvl1pPr marL="0" indent="0" algn="l">
              <a:lnSpc>
                <a:spcPct val="80000"/>
              </a:lnSpc>
              <a:buNone/>
              <a:defRPr sz="2400" cap="all" spc="200" baseline="0">
                <a:solidFill>
                  <a:schemeClr val="accent1"/>
                </a:solidFill>
                <a:latin typeface="+mj-lt"/>
              </a:defRPr>
            </a:lvl1pPr>
          </a:lstStyle>
          <a:p>
            <a:pPr lvl="0"/>
            <a:r>
              <a:rPr lang="en-US"/>
              <a:t>Click to add title</a:t>
            </a:r>
          </a:p>
        </p:txBody>
      </p:sp>
      <p:sp>
        <p:nvSpPr>
          <p:cNvPr id="31" name="Text Placeholder 10">
            <a:extLst>
              <a:ext uri="{FF2B5EF4-FFF2-40B4-BE49-F238E27FC236}">
                <a16:creationId xmlns:a16="http://schemas.microsoft.com/office/drawing/2014/main" id="{6CD4F0A7-B003-44EA-AD28-A4B13CCE892C}"/>
              </a:ext>
            </a:extLst>
          </p:cNvPr>
          <p:cNvSpPr>
            <a:spLocks noGrp="1"/>
          </p:cNvSpPr>
          <p:nvPr>
            <p:ph type="body" sz="quarter" idx="28" hasCustomPrompt="1"/>
          </p:nvPr>
        </p:nvSpPr>
        <p:spPr>
          <a:xfrm rot="16200000">
            <a:off x="8520742" y="3063180"/>
            <a:ext cx="2387816" cy="448769"/>
          </a:xfrm>
          <a:prstGeom prst="rect">
            <a:avLst/>
          </a:prstGeom>
        </p:spPr>
        <p:txBody>
          <a:bodyPr anchor="b">
            <a:noAutofit/>
          </a:bodyPr>
          <a:lstStyle>
            <a:lvl1pPr marL="0" indent="0" algn="l">
              <a:lnSpc>
                <a:spcPct val="80000"/>
              </a:lnSpc>
              <a:buNone/>
              <a:defRPr sz="2400" cap="all" spc="200" baseline="0">
                <a:solidFill>
                  <a:schemeClr val="accent1"/>
                </a:solidFill>
                <a:latin typeface="+mj-lt"/>
              </a:defRPr>
            </a:lvl1pPr>
          </a:lstStyle>
          <a:p>
            <a:pPr lvl="0"/>
            <a:r>
              <a:rPr lang="en-US"/>
              <a:t>Click to add title</a:t>
            </a:r>
          </a:p>
        </p:txBody>
      </p:sp>
      <p:sp>
        <p:nvSpPr>
          <p:cNvPr id="32" name="Text Placeholder 10">
            <a:extLst>
              <a:ext uri="{FF2B5EF4-FFF2-40B4-BE49-F238E27FC236}">
                <a16:creationId xmlns:a16="http://schemas.microsoft.com/office/drawing/2014/main" id="{3CEEA233-6913-4525-8B47-39C2814EEF45}"/>
              </a:ext>
            </a:extLst>
          </p:cNvPr>
          <p:cNvSpPr>
            <a:spLocks noGrp="1"/>
          </p:cNvSpPr>
          <p:nvPr>
            <p:ph type="body" sz="quarter" idx="16" hasCustomPrompt="1"/>
          </p:nvPr>
        </p:nvSpPr>
        <p:spPr>
          <a:xfrm>
            <a:off x="838200" y="5154557"/>
            <a:ext cx="2449286" cy="1003155"/>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33" name="Text Placeholder 10">
            <a:extLst>
              <a:ext uri="{FF2B5EF4-FFF2-40B4-BE49-F238E27FC236}">
                <a16:creationId xmlns:a16="http://schemas.microsoft.com/office/drawing/2014/main" id="{718C63E6-2425-4D8D-99C9-99B35F978A8F}"/>
              </a:ext>
            </a:extLst>
          </p:cNvPr>
          <p:cNvSpPr>
            <a:spLocks noGrp="1"/>
          </p:cNvSpPr>
          <p:nvPr>
            <p:ph type="body" sz="quarter" idx="17" hasCustomPrompt="1"/>
          </p:nvPr>
        </p:nvSpPr>
        <p:spPr>
          <a:xfrm>
            <a:off x="838200" y="4525420"/>
            <a:ext cx="2449286" cy="639192"/>
          </a:xfrm>
          <a:prstGeom prst="rect">
            <a:avLst/>
          </a:prstGeom>
        </p:spPr>
        <p:txBody>
          <a:bodyPr anchor="b">
            <a:noAutofit/>
          </a:bodyPr>
          <a:lstStyle>
            <a:lvl1pPr marL="0" indent="0" algn="ctr">
              <a:lnSpc>
                <a:spcPct val="100000"/>
              </a:lnSpc>
              <a:spcBef>
                <a:spcPts val="0"/>
              </a:spcBef>
              <a:buNone/>
              <a:defRPr sz="1600" cap="all" spc="100" baseline="0">
                <a:solidFill>
                  <a:schemeClr val="accent1"/>
                </a:solidFill>
                <a:latin typeface="+mj-lt"/>
              </a:defRPr>
            </a:lvl1pPr>
          </a:lstStyle>
          <a:p>
            <a:pPr lvl="0"/>
            <a:r>
              <a:rPr lang="en-US"/>
              <a:t>Click to add subtitle</a:t>
            </a:r>
          </a:p>
        </p:txBody>
      </p:sp>
      <p:sp>
        <p:nvSpPr>
          <p:cNvPr id="34" name="Text Placeholder 10">
            <a:extLst>
              <a:ext uri="{FF2B5EF4-FFF2-40B4-BE49-F238E27FC236}">
                <a16:creationId xmlns:a16="http://schemas.microsoft.com/office/drawing/2014/main" id="{AEB3CF35-C4EC-42DA-B265-89015DF03501}"/>
              </a:ext>
            </a:extLst>
          </p:cNvPr>
          <p:cNvSpPr>
            <a:spLocks noGrp="1"/>
          </p:cNvSpPr>
          <p:nvPr>
            <p:ph type="body" sz="quarter" idx="29" hasCustomPrompt="1"/>
          </p:nvPr>
        </p:nvSpPr>
        <p:spPr>
          <a:xfrm>
            <a:off x="3536069" y="5154557"/>
            <a:ext cx="2449286" cy="1003155"/>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35" name="Text Placeholder 10">
            <a:extLst>
              <a:ext uri="{FF2B5EF4-FFF2-40B4-BE49-F238E27FC236}">
                <a16:creationId xmlns:a16="http://schemas.microsoft.com/office/drawing/2014/main" id="{A1B05A3F-5647-4FA8-AAB1-0438B6F6DD11}"/>
              </a:ext>
            </a:extLst>
          </p:cNvPr>
          <p:cNvSpPr>
            <a:spLocks noGrp="1"/>
          </p:cNvSpPr>
          <p:nvPr>
            <p:ph type="body" sz="quarter" idx="30" hasCustomPrompt="1"/>
          </p:nvPr>
        </p:nvSpPr>
        <p:spPr>
          <a:xfrm>
            <a:off x="3536069" y="4525420"/>
            <a:ext cx="2449286" cy="639192"/>
          </a:xfrm>
          <a:prstGeom prst="rect">
            <a:avLst/>
          </a:prstGeom>
        </p:spPr>
        <p:txBody>
          <a:bodyPr anchor="b">
            <a:noAutofit/>
          </a:bodyPr>
          <a:lstStyle>
            <a:lvl1pPr marL="0" indent="0" algn="ctr">
              <a:lnSpc>
                <a:spcPct val="100000"/>
              </a:lnSpc>
              <a:spcBef>
                <a:spcPts val="0"/>
              </a:spcBef>
              <a:buNone/>
              <a:defRPr sz="1600" cap="all" spc="100" baseline="0">
                <a:solidFill>
                  <a:schemeClr val="accent1"/>
                </a:solidFill>
                <a:latin typeface="+mj-lt"/>
              </a:defRPr>
            </a:lvl1pPr>
          </a:lstStyle>
          <a:p>
            <a:pPr lvl="0"/>
            <a:r>
              <a:rPr lang="en-US"/>
              <a:t>Click to add subtitle</a:t>
            </a:r>
          </a:p>
        </p:txBody>
      </p:sp>
      <p:sp>
        <p:nvSpPr>
          <p:cNvPr id="36" name="Text Placeholder 10">
            <a:extLst>
              <a:ext uri="{FF2B5EF4-FFF2-40B4-BE49-F238E27FC236}">
                <a16:creationId xmlns:a16="http://schemas.microsoft.com/office/drawing/2014/main" id="{67059F7A-88D8-4E2F-A6F4-6CF5F194D54E}"/>
              </a:ext>
            </a:extLst>
          </p:cNvPr>
          <p:cNvSpPr>
            <a:spLocks noGrp="1"/>
          </p:cNvSpPr>
          <p:nvPr>
            <p:ph type="body" sz="quarter" idx="31" hasCustomPrompt="1"/>
          </p:nvPr>
        </p:nvSpPr>
        <p:spPr>
          <a:xfrm>
            <a:off x="6211909" y="5154557"/>
            <a:ext cx="2449286" cy="1003155"/>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37" name="Text Placeholder 10">
            <a:extLst>
              <a:ext uri="{FF2B5EF4-FFF2-40B4-BE49-F238E27FC236}">
                <a16:creationId xmlns:a16="http://schemas.microsoft.com/office/drawing/2014/main" id="{CB25228C-31FC-4E25-80B1-8FAD0909BE75}"/>
              </a:ext>
            </a:extLst>
          </p:cNvPr>
          <p:cNvSpPr>
            <a:spLocks noGrp="1"/>
          </p:cNvSpPr>
          <p:nvPr>
            <p:ph type="body" sz="quarter" idx="32" hasCustomPrompt="1"/>
          </p:nvPr>
        </p:nvSpPr>
        <p:spPr>
          <a:xfrm>
            <a:off x="6211909" y="4525420"/>
            <a:ext cx="2449286" cy="639192"/>
          </a:xfrm>
          <a:prstGeom prst="rect">
            <a:avLst/>
          </a:prstGeom>
        </p:spPr>
        <p:txBody>
          <a:bodyPr anchor="b">
            <a:noAutofit/>
          </a:bodyPr>
          <a:lstStyle>
            <a:lvl1pPr marL="0" indent="0" algn="ctr">
              <a:lnSpc>
                <a:spcPct val="100000"/>
              </a:lnSpc>
              <a:spcBef>
                <a:spcPts val="0"/>
              </a:spcBef>
              <a:buNone/>
              <a:defRPr sz="1600" cap="all" spc="100" baseline="0">
                <a:solidFill>
                  <a:schemeClr val="accent1"/>
                </a:solidFill>
                <a:latin typeface="+mj-lt"/>
              </a:defRPr>
            </a:lvl1pPr>
          </a:lstStyle>
          <a:p>
            <a:pPr lvl="0"/>
            <a:r>
              <a:rPr lang="en-US"/>
              <a:t>Click to add subtitle</a:t>
            </a:r>
          </a:p>
        </p:txBody>
      </p:sp>
      <p:sp>
        <p:nvSpPr>
          <p:cNvPr id="38" name="Text Placeholder 10">
            <a:extLst>
              <a:ext uri="{FF2B5EF4-FFF2-40B4-BE49-F238E27FC236}">
                <a16:creationId xmlns:a16="http://schemas.microsoft.com/office/drawing/2014/main" id="{E3BCA350-B685-4ADC-9FC8-231807297673}"/>
              </a:ext>
            </a:extLst>
          </p:cNvPr>
          <p:cNvSpPr>
            <a:spLocks noGrp="1"/>
          </p:cNvSpPr>
          <p:nvPr>
            <p:ph type="body" sz="quarter" idx="33" hasCustomPrompt="1"/>
          </p:nvPr>
        </p:nvSpPr>
        <p:spPr>
          <a:xfrm>
            <a:off x="8904516" y="5154557"/>
            <a:ext cx="2449286" cy="1003155"/>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39" name="Text Placeholder 10">
            <a:extLst>
              <a:ext uri="{FF2B5EF4-FFF2-40B4-BE49-F238E27FC236}">
                <a16:creationId xmlns:a16="http://schemas.microsoft.com/office/drawing/2014/main" id="{F75319BC-EF3B-4B55-9663-E04ED5DBC88C}"/>
              </a:ext>
            </a:extLst>
          </p:cNvPr>
          <p:cNvSpPr>
            <a:spLocks noGrp="1"/>
          </p:cNvSpPr>
          <p:nvPr>
            <p:ph type="body" sz="quarter" idx="34" hasCustomPrompt="1"/>
          </p:nvPr>
        </p:nvSpPr>
        <p:spPr>
          <a:xfrm>
            <a:off x="8904516" y="4525420"/>
            <a:ext cx="2449286" cy="639192"/>
          </a:xfrm>
          <a:prstGeom prst="rect">
            <a:avLst/>
          </a:prstGeom>
        </p:spPr>
        <p:txBody>
          <a:bodyPr anchor="b">
            <a:noAutofit/>
          </a:bodyPr>
          <a:lstStyle>
            <a:lvl1pPr marL="0" indent="0" algn="ctr">
              <a:lnSpc>
                <a:spcPct val="100000"/>
              </a:lnSpc>
              <a:spcBef>
                <a:spcPts val="0"/>
              </a:spcBef>
              <a:buNone/>
              <a:defRPr sz="1600" cap="all" spc="100" baseline="0">
                <a:solidFill>
                  <a:schemeClr val="accent1"/>
                </a:solidFill>
                <a:latin typeface="+mj-lt"/>
              </a:defRPr>
            </a:lvl1pPr>
          </a:lstStyle>
          <a:p>
            <a:pPr lvl="0"/>
            <a:r>
              <a:rPr lang="en-US"/>
              <a:t>Click to add subtitle</a:t>
            </a:r>
          </a:p>
        </p:txBody>
      </p:sp>
      <p:sp>
        <p:nvSpPr>
          <p:cNvPr id="19" name="Title 1">
            <a:extLst>
              <a:ext uri="{FF2B5EF4-FFF2-40B4-BE49-F238E27FC236}">
                <a16:creationId xmlns:a16="http://schemas.microsoft.com/office/drawing/2014/main" id="{FE10C144-C9A1-43BD-9C8A-183A065E24FD}"/>
              </a:ext>
            </a:extLst>
          </p:cNvPr>
          <p:cNvSpPr>
            <a:spLocks noGrp="1"/>
          </p:cNvSpPr>
          <p:nvPr>
            <p:ph type="title" hasCustomPrompt="1"/>
          </p:nvPr>
        </p:nvSpPr>
        <p:spPr>
          <a:xfrm>
            <a:off x="5827694" y="658420"/>
            <a:ext cx="3472731" cy="665965"/>
          </a:xfrm>
        </p:spPr>
        <p:txBody>
          <a:bodyPr/>
          <a:lstStyle>
            <a:lvl1pPr algn="r">
              <a:defRPr/>
            </a:lvl1pPr>
          </a:lstStyle>
          <a:p>
            <a:r>
              <a:rPr lang="en-US" dirty="0"/>
              <a:t>Click to add title</a:t>
            </a:r>
          </a:p>
        </p:txBody>
      </p:sp>
    </p:spTree>
    <p:extLst>
      <p:ext uri="{BB962C8B-B14F-4D97-AF65-F5344CB8AC3E}">
        <p14:creationId xmlns:p14="http://schemas.microsoft.com/office/powerpoint/2010/main" val="137024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6E7A44-0539-4C8E-ABEB-E56B131C44E7}"/>
              </a:ext>
              <a:ext uri="{C183D7F6-B498-43B3-948B-1728B52AA6E4}">
                <adec:decorative xmlns:adec="http://schemas.microsoft.com/office/drawing/2017/decorative" val="1"/>
              </a:ext>
            </a:extLst>
          </p:cNvPr>
          <p:cNvSpPr/>
          <p:nvPr userDrawn="1"/>
        </p:nvSpPr>
        <p:spPr>
          <a:xfrm>
            <a:off x="6029326" y="2152651"/>
            <a:ext cx="6162674" cy="29098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Picture Placeholder 10">
            <a:extLst>
              <a:ext uri="{FF2B5EF4-FFF2-40B4-BE49-F238E27FC236}">
                <a16:creationId xmlns:a16="http://schemas.microsoft.com/office/drawing/2014/main" id="{200CB7D0-0851-45AD-932F-0A0BD59CCB01}"/>
              </a:ext>
            </a:extLst>
          </p:cNvPr>
          <p:cNvSpPr>
            <a:spLocks noGrp="1"/>
          </p:cNvSpPr>
          <p:nvPr>
            <p:ph type="pic" sz="quarter" idx="13" hasCustomPrompt="1"/>
          </p:nvPr>
        </p:nvSpPr>
        <p:spPr>
          <a:xfrm>
            <a:off x="1" y="466726"/>
            <a:ext cx="6848474" cy="6391274"/>
          </a:xfrm>
          <a:custGeom>
            <a:avLst/>
            <a:gdLst>
              <a:gd name="connsiteX0" fmla="*/ 0 w 6848474"/>
              <a:gd name="connsiteY0" fmla="*/ 0 h 6391274"/>
              <a:gd name="connsiteX1" fmla="*/ 6848474 w 6848474"/>
              <a:gd name="connsiteY1" fmla="*/ 0 h 6391274"/>
              <a:gd name="connsiteX2" fmla="*/ 6848474 w 6848474"/>
              <a:gd name="connsiteY2" fmla="*/ 1685925 h 6391274"/>
              <a:gd name="connsiteX3" fmla="*/ 6029325 w 6848474"/>
              <a:gd name="connsiteY3" fmla="*/ 1685925 h 6391274"/>
              <a:gd name="connsiteX4" fmla="*/ 6029325 w 6848474"/>
              <a:gd name="connsiteY4" fmla="*/ 4595813 h 6391274"/>
              <a:gd name="connsiteX5" fmla="*/ 6848474 w 6848474"/>
              <a:gd name="connsiteY5" fmla="*/ 4595813 h 6391274"/>
              <a:gd name="connsiteX6" fmla="*/ 6848474 w 6848474"/>
              <a:gd name="connsiteY6" fmla="*/ 6391274 h 6391274"/>
              <a:gd name="connsiteX7" fmla="*/ 0 w 6848474"/>
              <a:gd name="connsiteY7" fmla="*/ 6391274 h 639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8474" h="6391274">
                <a:moveTo>
                  <a:pt x="0" y="0"/>
                </a:moveTo>
                <a:lnTo>
                  <a:pt x="6848474" y="0"/>
                </a:lnTo>
                <a:lnTo>
                  <a:pt x="6848474" y="1685925"/>
                </a:lnTo>
                <a:lnTo>
                  <a:pt x="6029325" y="1685925"/>
                </a:lnTo>
                <a:lnTo>
                  <a:pt x="6029325" y="4595813"/>
                </a:lnTo>
                <a:lnTo>
                  <a:pt x="6848474" y="4595813"/>
                </a:lnTo>
                <a:lnTo>
                  <a:pt x="6848474" y="6391274"/>
                </a:lnTo>
                <a:lnTo>
                  <a:pt x="0" y="6391274"/>
                </a:lnTo>
                <a:close/>
              </a:path>
            </a:pathLst>
          </a:custGeom>
        </p:spPr>
        <p:txBody>
          <a:bodyPr wrap="square">
            <a:noAutofit/>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BE0C0B0C-9F99-4C31-993B-EB072ABAD206}"/>
              </a:ext>
            </a:extLst>
          </p:cNvPr>
          <p:cNvSpPr>
            <a:spLocks noGrp="1"/>
          </p:cNvSpPr>
          <p:nvPr>
            <p:ph type="dt" sz="half" idx="10"/>
          </p:nvPr>
        </p:nvSpPr>
        <p:spPr/>
        <p:txBody>
          <a:bodyPr>
            <a:noAutofit/>
          </a:bodyPr>
          <a:lstStyle>
            <a:lvl1pPr>
              <a:defRPr>
                <a:solidFill>
                  <a:schemeClr val="accent1"/>
                </a:solidFill>
              </a:defRPr>
            </a:lvl1pPr>
          </a:lstStyle>
          <a:p>
            <a:r>
              <a:rPr lang="en-US" dirty="0"/>
              <a:t>8/03/20XX</a:t>
            </a:r>
          </a:p>
        </p:txBody>
      </p:sp>
      <p:sp>
        <p:nvSpPr>
          <p:cNvPr id="5" name="Footer Placeholder 4">
            <a:extLst>
              <a:ext uri="{FF2B5EF4-FFF2-40B4-BE49-F238E27FC236}">
                <a16:creationId xmlns:a16="http://schemas.microsoft.com/office/drawing/2014/main" id="{B632CDF4-F0E3-4D07-89C6-5ABCCDDD8726}"/>
              </a:ext>
            </a:extLst>
          </p:cNvPr>
          <p:cNvSpPr>
            <a:spLocks noGrp="1"/>
          </p:cNvSpPr>
          <p:nvPr>
            <p:ph type="ftr" sz="quarter" idx="11"/>
          </p:nvPr>
        </p:nvSpPr>
        <p:spPr/>
        <p:txBody>
          <a:bodyPr>
            <a:noAutofit/>
          </a:bodyPr>
          <a:lstStyle>
            <a:lvl1pPr>
              <a:defRPr>
                <a:solidFill>
                  <a:schemeClr val="accent1"/>
                </a:solidFill>
              </a:defRPr>
            </a:lvl1pPr>
          </a:lstStyle>
          <a:p>
            <a:r>
              <a:rPr lang="en-US" dirty="0"/>
              <a:t>PITCH DECK</a:t>
            </a:r>
          </a:p>
        </p:txBody>
      </p:sp>
      <p:sp>
        <p:nvSpPr>
          <p:cNvPr id="6" name="Slide Number Placeholder 5">
            <a:extLst>
              <a:ext uri="{FF2B5EF4-FFF2-40B4-BE49-F238E27FC236}">
                <a16:creationId xmlns:a16="http://schemas.microsoft.com/office/drawing/2014/main" id="{645BDA5F-715E-4514-9476-437B3EB01335}"/>
              </a:ext>
            </a:extLst>
          </p:cNvPr>
          <p:cNvSpPr>
            <a:spLocks noGrp="1"/>
          </p:cNvSpPr>
          <p:nvPr>
            <p:ph type="sldNum" sz="quarter" idx="12"/>
          </p:nvPr>
        </p:nvSpPr>
        <p:spPr/>
        <p:txBody>
          <a:bodyPr>
            <a:noAutofit/>
          </a:bodyPr>
          <a:lstStyle>
            <a:lvl1pPr>
              <a:defRPr>
                <a:solidFill>
                  <a:schemeClr val="accent1"/>
                </a:solidFill>
              </a:defRPr>
            </a:lvl1pPr>
          </a:lstStyle>
          <a:p>
            <a:fld id="{BF860B6F-2FE3-4DE6-9496-980E987E7466}" type="slidenum">
              <a:rPr lang="en-US" smtClean="0"/>
              <a:pPr/>
              <a:t>‹#›</a:t>
            </a:fld>
            <a:endParaRPr lang="en-US" dirty="0"/>
          </a:p>
        </p:txBody>
      </p:sp>
      <p:sp>
        <p:nvSpPr>
          <p:cNvPr id="9" name="Text Placeholder 8">
            <a:extLst>
              <a:ext uri="{FF2B5EF4-FFF2-40B4-BE49-F238E27FC236}">
                <a16:creationId xmlns:a16="http://schemas.microsoft.com/office/drawing/2014/main" id="{A9D38E0F-D52F-4777-9D68-D30CB3B8C8ED}"/>
              </a:ext>
            </a:extLst>
          </p:cNvPr>
          <p:cNvSpPr>
            <a:spLocks noGrp="1"/>
          </p:cNvSpPr>
          <p:nvPr>
            <p:ph type="body" sz="quarter" idx="14" hasCustomPrompt="1"/>
          </p:nvPr>
        </p:nvSpPr>
        <p:spPr>
          <a:xfrm>
            <a:off x="6524625" y="2624137"/>
            <a:ext cx="5172075" cy="2033588"/>
          </a:xfrm>
        </p:spPr>
        <p:txBody>
          <a:bodyPr>
            <a:noAutofit/>
          </a:bodyPr>
          <a:lstStyle>
            <a:lvl1pPr marL="0" indent="0">
              <a:lnSpc>
                <a:spcPct val="125000"/>
              </a:lnSpc>
              <a:spcBef>
                <a:spcPts val="0"/>
              </a:spcBef>
              <a:buNone/>
              <a:defRPr sz="1600" spc="100" baseline="0">
                <a:solidFill>
                  <a:schemeClr val="bg1"/>
                </a:solidFill>
              </a:defRPr>
            </a:lvl1pPr>
          </a:lstStyle>
          <a:p>
            <a:pPr lvl="0"/>
            <a:r>
              <a:rPr lang="en-US" dirty="0"/>
              <a:t>Click to add text</a:t>
            </a:r>
          </a:p>
        </p:txBody>
      </p:sp>
      <p:sp>
        <p:nvSpPr>
          <p:cNvPr id="13" name="Title 1">
            <a:extLst>
              <a:ext uri="{FF2B5EF4-FFF2-40B4-BE49-F238E27FC236}">
                <a16:creationId xmlns:a16="http://schemas.microsoft.com/office/drawing/2014/main" id="{1E083E92-8775-41F5-A992-0786A4081385}"/>
              </a:ext>
            </a:extLst>
          </p:cNvPr>
          <p:cNvSpPr>
            <a:spLocks noGrp="1"/>
          </p:cNvSpPr>
          <p:nvPr>
            <p:ph type="title" hasCustomPrompt="1"/>
          </p:nvPr>
        </p:nvSpPr>
        <p:spPr>
          <a:xfrm>
            <a:off x="7692272" y="671808"/>
            <a:ext cx="3661528" cy="639192"/>
          </a:xfrm>
        </p:spPr>
        <p:txBody>
          <a:bodyPr/>
          <a:lstStyle>
            <a:lvl1pPr algn="ctr">
              <a:defRPr/>
            </a:lvl1pPr>
          </a:lstStyle>
          <a:p>
            <a:r>
              <a:rPr lang="en-US" dirty="0"/>
              <a:t>Click to add title</a:t>
            </a:r>
          </a:p>
        </p:txBody>
      </p:sp>
    </p:spTree>
    <p:extLst>
      <p:ext uri="{BB962C8B-B14F-4D97-AF65-F5344CB8AC3E}">
        <p14:creationId xmlns:p14="http://schemas.microsoft.com/office/powerpoint/2010/main" val="3166096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02A0C2-BC21-4E10-B50C-353B8CBD72F0}"/>
              </a:ext>
              <a:ext uri="{C183D7F6-B498-43B3-948B-1728B52AA6E4}">
                <adec:decorative xmlns:adec="http://schemas.microsoft.com/office/drawing/2017/decorative" val="1"/>
              </a:ext>
            </a:extLst>
          </p:cNvPr>
          <p:cNvSpPr/>
          <p:nvPr userDrawn="1"/>
        </p:nvSpPr>
        <p:spPr>
          <a:xfrm>
            <a:off x="514985" y="1057275"/>
            <a:ext cx="6015990" cy="3457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Picture Placeholder 8">
            <a:extLst>
              <a:ext uri="{FF2B5EF4-FFF2-40B4-BE49-F238E27FC236}">
                <a16:creationId xmlns:a16="http://schemas.microsoft.com/office/drawing/2014/main" id="{7B548780-9B3B-47BB-AA7B-928FA50A6A04}"/>
              </a:ext>
            </a:extLst>
          </p:cNvPr>
          <p:cNvSpPr>
            <a:spLocks noGrp="1"/>
          </p:cNvSpPr>
          <p:nvPr>
            <p:ph type="pic" sz="quarter" idx="13" hasCustomPrompt="1"/>
          </p:nvPr>
        </p:nvSpPr>
        <p:spPr>
          <a:xfrm>
            <a:off x="0" y="1057275"/>
            <a:ext cx="12191999" cy="5295900"/>
          </a:xfrm>
          <a:custGeom>
            <a:avLst/>
            <a:gdLst>
              <a:gd name="connsiteX0" fmla="*/ 0 w 12191999"/>
              <a:gd name="connsiteY0" fmla="*/ 0 h 5295900"/>
              <a:gd name="connsiteX1" fmla="*/ 514985 w 12191999"/>
              <a:gd name="connsiteY1" fmla="*/ 0 h 5295900"/>
              <a:gd name="connsiteX2" fmla="*/ 514985 w 12191999"/>
              <a:gd name="connsiteY2" fmla="*/ 3457576 h 5295900"/>
              <a:gd name="connsiteX3" fmla="*/ 6530975 w 12191999"/>
              <a:gd name="connsiteY3" fmla="*/ 3457576 h 5295900"/>
              <a:gd name="connsiteX4" fmla="*/ 6530975 w 12191999"/>
              <a:gd name="connsiteY4" fmla="*/ 0 h 5295900"/>
              <a:gd name="connsiteX5" fmla="*/ 12191999 w 12191999"/>
              <a:gd name="connsiteY5" fmla="*/ 0 h 5295900"/>
              <a:gd name="connsiteX6" fmla="*/ 12191999 w 12191999"/>
              <a:gd name="connsiteY6" fmla="*/ 5295900 h 5295900"/>
              <a:gd name="connsiteX7" fmla="*/ 0 w 12191999"/>
              <a:gd name="connsiteY7" fmla="*/ 5295900 h 52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5295900">
                <a:moveTo>
                  <a:pt x="0" y="0"/>
                </a:moveTo>
                <a:lnTo>
                  <a:pt x="514985" y="0"/>
                </a:lnTo>
                <a:lnTo>
                  <a:pt x="514985" y="3457576"/>
                </a:lnTo>
                <a:lnTo>
                  <a:pt x="6530975" y="3457576"/>
                </a:lnTo>
                <a:lnTo>
                  <a:pt x="6530975" y="0"/>
                </a:lnTo>
                <a:lnTo>
                  <a:pt x="12191999" y="0"/>
                </a:lnTo>
                <a:lnTo>
                  <a:pt x="12191999" y="5295900"/>
                </a:lnTo>
                <a:lnTo>
                  <a:pt x="0" y="5295900"/>
                </a:lnTo>
                <a:close/>
              </a:path>
            </a:pathLst>
          </a:custGeom>
        </p:spPr>
        <p:txBody>
          <a:bodyPr wrap="square">
            <a:noAutofit/>
          </a:bodyPr>
          <a:lstStyle>
            <a:lvl1pPr marL="0" indent="0" algn="ctr">
              <a:buNone/>
              <a:defRPr/>
            </a:lvl1pPr>
          </a:lstStyle>
          <a:p>
            <a:r>
              <a:rPr lang="en-US" dirty="0"/>
              <a:t>Click to add photo</a:t>
            </a:r>
          </a:p>
        </p:txBody>
      </p:sp>
      <p:sp>
        <p:nvSpPr>
          <p:cNvPr id="3" name="Date Placeholder 2">
            <a:extLst>
              <a:ext uri="{FF2B5EF4-FFF2-40B4-BE49-F238E27FC236}">
                <a16:creationId xmlns:a16="http://schemas.microsoft.com/office/drawing/2014/main" id="{AB2958E2-130A-401C-B53D-DCC769627964}"/>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E7178FE4-D7D1-40CE-9190-C68702FEDCDB}"/>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F4AC4996-95A4-4EC0-BF6E-7C2FACB7C895}"/>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7" name="Text Placeholder 10">
            <a:extLst>
              <a:ext uri="{FF2B5EF4-FFF2-40B4-BE49-F238E27FC236}">
                <a16:creationId xmlns:a16="http://schemas.microsoft.com/office/drawing/2014/main" id="{6332CD16-89CC-43FA-B7BF-06786B464846}"/>
              </a:ext>
            </a:extLst>
          </p:cNvPr>
          <p:cNvSpPr>
            <a:spLocks noGrp="1"/>
          </p:cNvSpPr>
          <p:nvPr>
            <p:ph type="body" sz="quarter" idx="16" hasCustomPrompt="1"/>
          </p:nvPr>
        </p:nvSpPr>
        <p:spPr>
          <a:xfrm>
            <a:off x="926354" y="1547271"/>
            <a:ext cx="5172932" cy="2581276"/>
          </a:xfrm>
          <a:prstGeom prst="rect">
            <a:avLst/>
          </a:prstGeom>
        </p:spPr>
        <p:txBody>
          <a:bodyPr anchor="t">
            <a:noAutofit/>
          </a:bodyPr>
          <a:lstStyle>
            <a:lvl1pPr marL="0" indent="0" algn="l">
              <a:lnSpc>
                <a:spcPct val="125000"/>
              </a:lnSpc>
              <a:spcBef>
                <a:spcPts val="0"/>
              </a:spcBef>
              <a:buNone/>
              <a:defRPr sz="1600" cap="none" spc="100" baseline="0">
                <a:solidFill>
                  <a:schemeClr val="accent1"/>
                </a:solidFill>
                <a:latin typeface="+mn-lt"/>
              </a:defRPr>
            </a:lvl1pPr>
          </a:lstStyle>
          <a:p>
            <a:pPr lvl="0"/>
            <a:r>
              <a:rPr lang="en-US"/>
              <a:t>Click to add text</a:t>
            </a:r>
          </a:p>
        </p:txBody>
      </p:sp>
      <p:sp>
        <p:nvSpPr>
          <p:cNvPr id="12" name="Title 1">
            <a:extLst>
              <a:ext uri="{FF2B5EF4-FFF2-40B4-BE49-F238E27FC236}">
                <a16:creationId xmlns:a16="http://schemas.microsoft.com/office/drawing/2014/main" id="{127734DB-D9FF-4945-91EF-DB146D8348E3}"/>
              </a:ext>
            </a:extLst>
          </p:cNvPr>
          <p:cNvSpPr>
            <a:spLocks noGrp="1"/>
          </p:cNvSpPr>
          <p:nvPr>
            <p:ph type="title" hasCustomPrompt="1"/>
          </p:nvPr>
        </p:nvSpPr>
        <p:spPr>
          <a:xfrm>
            <a:off x="3082250" y="762308"/>
            <a:ext cx="5783657" cy="665965"/>
          </a:xfrm>
        </p:spPr>
        <p:txBody>
          <a:bodyPr/>
          <a:lstStyle>
            <a:lvl1pPr algn="l">
              <a:defRPr/>
            </a:lvl1pPr>
          </a:lstStyle>
          <a:p>
            <a:r>
              <a:rPr lang="en-US" dirty="0"/>
              <a:t>Click to add title</a:t>
            </a:r>
          </a:p>
        </p:txBody>
      </p:sp>
    </p:spTree>
    <p:extLst>
      <p:ext uri="{BB962C8B-B14F-4D97-AF65-F5344CB8AC3E}">
        <p14:creationId xmlns:p14="http://schemas.microsoft.com/office/powerpoint/2010/main" val="705328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FB6A2A-F24A-4E64-A207-404C8CC76697}"/>
              </a:ext>
              <a:ext uri="{C183D7F6-B498-43B3-948B-1728B52AA6E4}">
                <adec:decorative xmlns:adec="http://schemas.microsoft.com/office/drawing/2017/decorative" val="1"/>
              </a:ext>
            </a:extLst>
          </p:cNvPr>
          <p:cNvSpPr/>
          <p:nvPr userDrawn="1"/>
        </p:nvSpPr>
        <p:spPr>
          <a:xfrm>
            <a:off x="8610600" y="2132410"/>
            <a:ext cx="3581400" cy="2316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Date Placeholder 2">
            <a:extLst>
              <a:ext uri="{FF2B5EF4-FFF2-40B4-BE49-F238E27FC236}">
                <a16:creationId xmlns:a16="http://schemas.microsoft.com/office/drawing/2014/main" id="{129E19EA-E986-4004-8C5B-712009E7877E}"/>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13512B16-8A8E-4099-ACE3-946220C6323F}"/>
              </a:ext>
            </a:extLst>
          </p:cNvPr>
          <p:cNvSpPr>
            <a:spLocks noGrp="1"/>
          </p:cNvSpPr>
          <p:nvPr>
            <p:ph type="ftr" sz="quarter" idx="11"/>
          </p:nvPr>
        </p:nvSpPr>
        <p:spPr/>
        <p:txBody>
          <a:bodyPr>
            <a:noAutofit/>
          </a:bodyPr>
          <a:lstStyle>
            <a:lvl1pPr>
              <a:defRPr>
                <a:solidFill>
                  <a:schemeClr val="accent1"/>
                </a:solidFill>
              </a:defRPr>
            </a:lvl1pPr>
          </a:lstStyle>
          <a:p>
            <a:r>
              <a:rPr lang="en-US" dirty="0"/>
              <a:t>PITCH DECK</a:t>
            </a:r>
          </a:p>
        </p:txBody>
      </p:sp>
      <p:sp>
        <p:nvSpPr>
          <p:cNvPr id="5" name="Slide Number Placeholder 4">
            <a:extLst>
              <a:ext uri="{FF2B5EF4-FFF2-40B4-BE49-F238E27FC236}">
                <a16:creationId xmlns:a16="http://schemas.microsoft.com/office/drawing/2014/main" id="{77D8AF2A-C932-41B3-957E-9888020CD9C9}"/>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9" name="Picture Placeholder 8">
            <a:extLst>
              <a:ext uri="{FF2B5EF4-FFF2-40B4-BE49-F238E27FC236}">
                <a16:creationId xmlns:a16="http://schemas.microsoft.com/office/drawing/2014/main" id="{47D0C286-3FF6-4839-AE38-6F404BF05601}"/>
              </a:ext>
            </a:extLst>
          </p:cNvPr>
          <p:cNvSpPr>
            <a:spLocks noGrp="1"/>
          </p:cNvSpPr>
          <p:nvPr>
            <p:ph type="pic" sz="quarter" idx="13" hasCustomPrompt="1"/>
          </p:nvPr>
        </p:nvSpPr>
        <p:spPr>
          <a:xfrm flipH="1">
            <a:off x="1809750" y="466725"/>
            <a:ext cx="7834312" cy="5924550"/>
          </a:xfrm>
          <a:custGeom>
            <a:avLst/>
            <a:gdLst>
              <a:gd name="connsiteX0" fmla="*/ 7834312 w 7834312"/>
              <a:gd name="connsiteY0" fmla="*/ 0 h 5924550"/>
              <a:gd name="connsiteX1" fmla="*/ 0 w 7834312"/>
              <a:gd name="connsiteY1" fmla="*/ 0 h 5924550"/>
              <a:gd name="connsiteX2" fmla="*/ 0 w 7834312"/>
              <a:gd name="connsiteY2" fmla="*/ 1665685 h 5924550"/>
              <a:gd name="connsiteX3" fmla="*/ 1033462 w 7834312"/>
              <a:gd name="connsiteY3" fmla="*/ 1665685 h 5924550"/>
              <a:gd name="connsiteX4" fmla="*/ 1033462 w 7834312"/>
              <a:gd name="connsiteY4" fmla="*/ 3982640 h 5924550"/>
              <a:gd name="connsiteX5" fmla="*/ 0 w 7834312"/>
              <a:gd name="connsiteY5" fmla="*/ 3982640 h 5924550"/>
              <a:gd name="connsiteX6" fmla="*/ 0 w 7834312"/>
              <a:gd name="connsiteY6" fmla="*/ 5924550 h 5924550"/>
              <a:gd name="connsiteX7" fmla="*/ 7834312 w 7834312"/>
              <a:gd name="connsiteY7" fmla="*/ 5924550 h 59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4312" h="5924550">
                <a:moveTo>
                  <a:pt x="7834312" y="0"/>
                </a:moveTo>
                <a:lnTo>
                  <a:pt x="0" y="0"/>
                </a:lnTo>
                <a:lnTo>
                  <a:pt x="0" y="1665685"/>
                </a:lnTo>
                <a:lnTo>
                  <a:pt x="1033462" y="1665685"/>
                </a:lnTo>
                <a:lnTo>
                  <a:pt x="1033462" y="3982640"/>
                </a:lnTo>
                <a:lnTo>
                  <a:pt x="0" y="3982640"/>
                </a:lnTo>
                <a:lnTo>
                  <a:pt x="0" y="5924550"/>
                </a:lnTo>
                <a:lnTo>
                  <a:pt x="7834312" y="5924550"/>
                </a:lnTo>
                <a:close/>
              </a:path>
            </a:pathLst>
          </a:custGeom>
        </p:spPr>
        <p:txBody>
          <a:bodyPr wrap="square">
            <a:noAutofit/>
          </a:bodyPr>
          <a:lstStyle>
            <a:lvl1pPr marL="0" indent="0" algn="ctr">
              <a:buNone/>
              <a:defRPr/>
            </a:lvl1pPr>
          </a:lstStyle>
          <a:p>
            <a:r>
              <a:rPr lang="en-US" dirty="0"/>
              <a:t>Click to add photo</a:t>
            </a:r>
          </a:p>
        </p:txBody>
      </p:sp>
      <p:sp>
        <p:nvSpPr>
          <p:cNvPr id="17" name="Text Placeholder 10">
            <a:extLst>
              <a:ext uri="{FF2B5EF4-FFF2-40B4-BE49-F238E27FC236}">
                <a16:creationId xmlns:a16="http://schemas.microsoft.com/office/drawing/2014/main" id="{88038514-112A-4AE2-BA52-286C38492F8D}"/>
              </a:ext>
            </a:extLst>
          </p:cNvPr>
          <p:cNvSpPr>
            <a:spLocks noGrp="1"/>
          </p:cNvSpPr>
          <p:nvPr>
            <p:ph type="body" sz="quarter" idx="16" hasCustomPrompt="1"/>
          </p:nvPr>
        </p:nvSpPr>
        <p:spPr>
          <a:xfrm>
            <a:off x="9210675" y="2579352"/>
            <a:ext cx="2381250" cy="1423068"/>
          </a:xfrm>
          <a:prstGeom prst="rect">
            <a:avLst/>
          </a:prstGeom>
        </p:spPr>
        <p:txBody>
          <a:bodyPr anchor="t">
            <a:noAutofit/>
          </a:bodyPr>
          <a:lstStyle>
            <a:lvl1pPr marL="0" indent="0" algn="l">
              <a:lnSpc>
                <a:spcPct val="125000"/>
              </a:lnSpc>
              <a:spcBef>
                <a:spcPts val="0"/>
              </a:spcBef>
              <a:buNone/>
              <a:defRPr sz="1600" cap="none" spc="100" baseline="0">
                <a:solidFill>
                  <a:schemeClr val="accent6"/>
                </a:solidFill>
                <a:latin typeface="+mn-lt"/>
              </a:defRPr>
            </a:lvl1pPr>
          </a:lstStyle>
          <a:p>
            <a:pPr lvl="0"/>
            <a:r>
              <a:rPr lang="en-US"/>
              <a:t>Click to add text</a:t>
            </a:r>
          </a:p>
        </p:txBody>
      </p:sp>
      <p:sp>
        <p:nvSpPr>
          <p:cNvPr id="11" name="Title 1">
            <a:extLst>
              <a:ext uri="{FF2B5EF4-FFF2-40B4-BE49-F238E27FC236}">
                <a16:creationId xmlns:a16="http://schemas.microsoft.com/office/drawing/2014/main" id="{9C27393D-ACFC-4AC9-93A3-FE24F0D12E57}"/>
              </a:ext>
            </a:extLst>
          </p:cNvPr>
          <p:cNvSpPr>
            <a:spLocks noGrp="1"/>
          </p:cNvSpPr>
          <p:nvPr>
            <p:ph type="title" hasCustomPrompt="1"/>
          </p:nvPr>
        </p:nvSpPr>
        <p:spPr>
          <a:xfrm rot="16200000">
            <a:off x="-1129259" y="3009387"/>
            <a:ext cx="4138612" cy="562995"/>
          </a:xfrm>
        </p:spPr>
        <p:txBody>
          <a:bodyPr/>
          <a:lstStyle>
            <a:lvl1pPr algn="ctr">
              <a:defRPr/>
            </a:lvl1pPr>
          </a:lstStyle>
          <a:p>
            <a:r>
              <a:rPr lang="en-US" dirty="0"/>
              <a:t>Click to add title</a:t>
            </a:r>
          </a:p>
        </p:txBody>
      </p:sp>
    </p:spTree>
    <p:extLst>
      <p:ext uri="{BB962C8B-B14F-4D97-AF65-F5344CB8AC3E}">
        <p14:creationId xmlns:p14="http://schemas.microsoft.com/office/powerpoint/2010/main" val="1599663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853786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54E99B-7F27-4EDF-91E6-4568DA6E5EA6}"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9E26B5E-001F-4756-810C-4879E9A6C439}" type="slidenum">
              <a:rPr lang="en-US" smtClean="0"/>
              <a:t>‹#›</a:t>
            </a:fld>
            <a:endParaRPr lang="en-US"/>
          </a:p>
        </p:txBody>
      </p:sp>
    </p:spTree>
    <p:extLst>
      <p:ext uri="{BB962C8B-B14F-4D97-AF65-F5344CB8AC3E}">
        <p14:creationId xmlns:p14="http://schemas.microsoft.com/office/powerpoint/2010/main" val="1426590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54E99B-7F27-4EDF-91E6-4568DA6E5EA6}"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26B5E-001F-4756-810C-4879E9A6C439}" type="slidenum">
              <a:rPr lang="en-US" smtClean="0"/>
              <a:t>‹#›</a:t>
            </a:fld>
            <a:endParaRPr lang="en-US"/>
          </a:p>
        </p:txBody>
      </p:sp>
    </p:spTree>
    <p:extLst>
      <p:ext uri="{BB962C8B-B14F-4D97-AF65-F5344CB8AC3E}">
        <p14:creationId xmlns:p14="http://schemas.microsoft.com/office/powerpoint/2010/main" val="583109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1E54E99B-7F27-4EDF-91E6-4568DA6E5EA6}" type="datetimeFigureOut">
              <a:rPr lang="en-US" smtClean="0"/>
              <a:t>9/20/2023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9E26B5E-001F-4756-810C-4879E9A6C439}" type="slidenum">
              <a:rPr lang="en-US" smtClean="0"/>
              <a:t>‹#›</a:t>
            </a:fld>
            <a:endParaRPr lang="en-US"/>
          </a:p>
        </p:txBody>
      </p:sp>
    </p:spTree>
    <p:extLst>
      <p:ext uri="{BB962C8B-B14F-4D97-AF65-F5344CB8AC3E}">
        <p14:creationId xmlns:p14="http://schemas.microsoft.com/office/powerpoint/2010/main" val="801819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54E99B-7F27-4EDF-91E6-4568DA6E5EA6}"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26B5E-001F-4756-810C-4879E9A6C439}" type="slidenum">
              <a:rPr lang="en-US" smtClean="0"/>
              <a:t>‹#›</a:t>
            </a:fld>
            <a:endParaRPr lang="en-US"/>
          </a:p>
        </p:txBody>
      </p:sp>
    </p:spTree>
    <p:extLst>
      <p:ext uri="{BB962C8B-B14F-4D97-AF65-F5344CB8AC3E}">
        <p14:creationId xmlns:p14="http://schemas.microsoft.com/office/powerpoint/2010/main" val="1475553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54E99B-7F27-4EDF-91E6-4568DA6E5EA6}"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E26B5E-001F-4756-810C-4879E9A6C439}" type="slidenum">
              <a:rPr lang="en-US" smtClean="0"/>
              <a:t>‹#›</a:t>
            </a:fld>
            <a:endParaRPr lang="en-US"/>
          </a:p>
        </p:txBody>
      </p:sp>
    </p:spTree>
    <p:extLst>
      <p:ext uri="{BB962C8B-B14F-4D97-AF65-F5344CB8AC3E}">
        <p14:creationId xmlns:p14="http://schemas.microsoft.com/office/powerpoint/2010/main" val="4225887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54E99B-7F27-4EDF-91E6-4568DA6E5EA6}"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E26B5E-001F-4756-810C-4879E9A6C439}" type="slidenum">
              <a:rPr lang="en-US" smtClean="0"/>
              <a:t>‹#›</a:t>
            </a:fld>
            <a:endParaRPr lang="en-US"/>
          </a:p>
        </p:txBody>
      </p:sp>
    </p:spTree>
    <p:extLst>
      <p:ext uri="{BB962C8B-B14F-4D97-AF65-F5344CB8AC3E}">
        <p14:creationId xmlns:p14="http://schemas.microsoft.com/office/powerpoint/2010/main" val="3594273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4E99B-7F27-4EDF-91E6-4568DA6E5EA6}"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E26B5E-001F-4756-810C-4879E9A6C439}" type="slidenum">
              <a:rPr lang="en-US" smtClean="0"/>
              <a:t>‹#›</a:t>
            </a:fld>
            <a:endParaRPr lang="en-US"/>
          </a:p>
        </p:txBody>
      </p:sp>
    </p:spTree>
    <p:extLst>
      <p:ext uri="{BB962C8B-B14F-4D97-AF65-F5344CB8AC3E}">
        <p14:creationId xmlns:p14="http://schemas.microsoft.com/office/powerpoint/2010/main" val="1502868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5760CB-267C-4B96-8D93-EA775230543A}"/>
              </a:ext>
            </a:extLst>
          </p:cNvPr>
          <p:cNvSpPr>
            <a:spLocks noGrp="1"/>
          </p:cNvSpPr>
          <p:nvPr>
            <p:ph type="dt" sz="half" idx="10"/>
          </p:nvPr>
        </p:nvSpPr>
        <p:spPr/>
        <p:txBody>
          <a:bodyPr>
            <a:noAutofit/>
          </a:bodyPr>
          <a:lstStyle/>
          <a:p>
            <a:r>
              <a:rPr lang="en-US" dirty="0"/>
              <a:t>8/03/20XX</a:t>
            </a:r>
          </a:p>
        </p:txBody>
      </p:sp>
      <p:sp>
        <p:nvSpPr>
          <p:cNvPr id="5" name="Footer Placeholder 4">
            <a:extLst>
              <a:ext uri="{FF2B5EF4-FFF2-40B4-BE49-F238E27FC236}">
                <a16:creationId xmlns:a16="http://schemas.microsoft.com/office/drawing/2014/main" id="{0D5F8915-ABFD-4CAE-AC61-1E1B2B1C6F04}"/>
              </a:ext>
            </a:extLst>
          </p:cNvPr>
          <p:cNvSpPr>
            <a:spLocks noGrp="1"/>
          </p:cNvSpPr>
          <p:nvPr>
            <p:ph type="ftr" sz="quarter" idx="11"/>
          </p:nvPr>
        </p:nvSpPr>
        <p:spPr/>
        <p:txBody>
          <a:bodyPr>
            <a:noAutofit/>
          </a:bodyPr>
          <a:lstStyle/>
          <a:p>
            <a:r>
              <a:rPr lang="en-US" dirty="0"/>
              <a:t>PITCH DECK</a:t>
            </a:r>
          </a:p>
        </p:txBody>
      </p:sp>
      <p:sp>
        <p:nvSpPr>
          <p:cNvPr id="6" name="Slide Number Placeholder 5">
            <a:extLst>
              <a:ext uri="{FF2B5EF4-FFF2-40B4-BE49-F238E27FC236}">
                <a16:creationId xmlns:a16="http://schemas.microsoft.com/office/drawing/2014/main" id="{27F7218A-692D-4EB0-817E-60AFD432FC84}"/>
              </a:ext>
            </a:extLst>
          </p:cNvPr>
          <p:cNvSpPr>
            <a:spLocks noGrp="1"/>
          </p:cNvSpPr>
          <p:nvPr>
            <p:ph type="sldNum" sz="quarter" idx="12"/>
          </p:nvPr>
        </p:nvSpPr>
        <p:spPr/>
        <p:txBody>
          <a:bodyPr>
            <a:noAutofit/>
          </a:bodyPr>
          <a:lstStyle/>
          <a:p>
            <a:fld id="{BF860B6F-2FE3-4DE6-9496-980E987E7466}" type="slidenum">
              <a:rPr lang="en-US" smtClean="0"/>
              <a:t>‹#›</a:t>
            </a:fld>
            <a:endParaRPr lang="en-US" dirty="0"/>
          </a:p>
        </p:txBody>
      </p:sp>
      <p:sp>
        <p:nvSpPr>
          <p:cNvPr id="9" name="Text Placeholder 10">
            <a:extLst>
              <a:ext uri="{FF2B5EF4-FFF2-40B4-BE49-F238E27FC236}">
                <a16:creationId xmlns:a16="http://schemas.microsoft.com/office/drawing/2014/main" id="{D5A4AB60-E1AB-4239-BFC7-C10A235B18E0}"/>
              </a:ext>
            </a:extLst>
          </p:cNvPr>
          <p:cNvSpPr>
            <a:spLocks noGrp="1"/>
          </p:cNvSpPr>
          <p:nvPr>
            <p:ph type="body" sz="quarter" idx="13" hasCustomPrompt="1"/>
          </p:nvPr>
        </p:nvSpPr>
        <p:spPr>
          <a:xfrm>
            <a:off x="838200" y="2700899"/>
            <a:ext cx="3281555" cy="1472693"/>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0" name="Text Placeholder 10">
            <a:extLst>
              <a:ext uri="{FF2B5EF4-FFF2-40B4-BE49-F238E27FC236}">
                <a16:creationId xmlns:a16="http://schemas.microsoft.com/office/drawing/2014/main" id="{53300DCB-9114-4ADF-8664-EFDD2C7A6E6A}"/>
              </a:ext>
            </a:extLst>
          </p:cNvPr>
          <p:cNvSpPr>
            <a:spLocks noGrp="1"/>
          </p:cNvSpPr>
          <p:nvPr>
            <p:ph type="body" sz="quarter" idx="17" hasCustomPrompt="1"/>
          </p:nvPr>
        </p:nvSpPr>
        <p:spPr>
          <a:xfrm>
            <a:off x="838200" y="2321396"/>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1" name="Text Placeholder 10">
            <a:extLst>
              <a:ext uri="{FF2B5EF4-FFF2-40B4-BE49-F238E27FC236}">
                <a16:creationId xmlns:a16="http://schemas.microsoft.com/office/drawing/2014/main" id="{6B69E913-93AE-4878-BA45-C2A83F5ACE30}"/>
              </a:ext>
            </a:extLst>
          </p:cNvPr>
          <p:cNvSpPr>
            <a:spLocks noGrp="1"/>
          </p:cNvSpPr>
          <p:nvPr>
            <p:ph type="body" sz="quarter" idx="22" hasCustomPrompt="1"/>
          </p:nvPr>
        </p:nvSpPr>
        <p:spPr>
          <a:xfrm>
            <a:off x="838200" y="4683183"/>
            <a:ext cx="3281555" cy="1067648"/>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2" name="Text Placeholder 10">
            <a:extLst>
              <a:ext uri="{FF2B5EF4-FFF2-40B4-BE49-F238E27FC236}">
                <a16:creationId xmlns:a16="http://schemas.microsoft.com/office/drawing/2014/main" id="{EF306DC8-5642-4A13-B67A-9BF5A74DB8BB}"/>
              </a:ext>
            </a:extLst>
          </p:cNvPr>
          <p:cNvSpPr>
            <a:spLocks noGrp="1"/>
          </p:cNvSpPr>
          <p:nvPr>
            <p:ph type="body" sz="quarter" idx="23" hasCustomPrompt="1"/>
          </p:nvPr>
        </p:nvSpPr>
        <p:spPr>
          <a:xfrm>
            <a:off x="838200" y="4303679"/>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3" name="Text Placeholder 10">
            <a:extLst>
              <a:ext uri="{FF2B5EF4-FFF2-40B4-BE49-F238E27FC236}">
                <a16:creationId xmlns:a16="http://schemas.microsoft.com/office/drawing/2014/main" id="{CC0CA179-9852-4BA8-8E7D-8C5F43775EA9}"/>
              </a:ext>
            </a:extLst>
          </p:cNvPr>
          <p:cNvSpPr>
            <a:spLocks noGrp="1"/>
          </p:cNvSpPr>
          <p:nvPr>
            <p:ph type="body" sz="quarter" idx="24" hasCustomPrompt="1"/>
          </p:nvPr>
        </p:nvSpPr>
        <p:spPr>
          <a:xfrm>
            <a:off x="4465159" y="2715236"/>
            <a:ext cx="3281555" cy="1472693"/>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4" name="Text Placeholder 10">
            <a:extLst>
              <a:ext uri="{FF2B5EF4-FFF2-40B4-BE49-F238E27FC236}">
                <a16:creationId xmlns:a16="http://schemas.microsoft.com/office/drawing/2014/main" id="{651735A5-9931-4467-9BBD-D622219F38F6}"/>
              </a:ext>
            </a:extLst>
          </p:cNvPr>
          <p:cNvSpPr>
            <a:spLocks noGrp="1"/>
          </p:cNvSpPr>
          <p:nvPr>
            <p:ph type="body" sz="quarter" idx="25" hasCustomPrompt="1"/>
          </p:nvPr>
        </p:nvSpPr>
        <p:spPr>
          <a:xfrm>
            <a:off x="4465159" y="2335733"/>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5" name="Text Placeholder 10">
            <a:extLst>
              <a:ext uri="{FF2B5EF4-FFF2-40B4-BE49-F238E27FC236}">
                <a16:creationId xmlns:a16="http://schemas.microsoft.com/office/drawing/2014/main" id="{75467CBB-A84A-4371-9C2F-3BD7181223E8}"/>
              </a:ext>
            </a:extLst>
          </p:cNvPr>
          <p:cNvSpPr>
            <a:spLocks noGrp="1"/>
          </p:cNvSpPr>
          <p:nvPr>
            <p:ph type="body" sz="quarter" idx="26" hasCustomPrompt="1"/>
          </p:nvPr>
        </p:nvSpPr>
        <p:spPr>
          <a:xfrm>
            <a:off x="4465159" y="4697520"/>
            <a:ext cx="3281555" cy="1067648"/>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6" name="Text Placeholder 10">
            <a:extLst>
              <a:ext uri="{FF2B5EF4-FFF2-40B4-BE49-F238E27FC236}">
                <a16:creationId xmlns:a16="http://schemas.microsoft.com/office/drawing/2014/main" id="{5E96B9F0-428C-454F-A050-D0D8E8714281}"/>
              </a:ext>
            </a:extLst>
          </p:cNvPr>
          <p:cNvSpPr>
            <a:spLocks noGrp="1"/>
          </p:cNvSpPr>
          <p:nvPr>
            <p:ph type="body" sz="quarter" idx="27" hasCustomPrompt="1"/>
          </p:nvPr>
        </p:nvSpPr>
        <p:spPr>
          <a:xfrm>
            <a:off x="4465159" y="4318016"/>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7" name="Text Placeholder 10">
            <a:extLst>
              <a:ext uri="{FF2B5EF4-FFF2-40B4-BE49-F238E27FC236}">
                <a16:creationId xmlns:a16="http://schemas.microsoft.com/office/drawing/2014/main" id="{DBEB11F1-0872-4500-8CBB-63D9F6BBAF00}"/>
              </a:ext>
            </a:extLst>
          </p:cNvPr>
          <p:cNvSpPr>
            <a:spLocks noGrp="1"/>
          </p:cNvSpPr>
          <p:nvPr>
            <p:ph type="body" sz="quarter" idx="28" hasCustomPrompt="1"/>
          </p:nvPr>
        </p:nvSpPr>
        <p:spPr>
          <a:xfrm>
            <a:off x="8089832" y="2715236"/>
            <a:ext cx="3281555" cy="1472693"/>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id="{1D1E8BAA-941F-4D25-92A6-7E9A2C3664CD}"/>
              </a:ext>
            </a:extLst>
          </p:cNvPr>
          <p:cNvSpPr>
            <a:spLocks noGrp="1"/>
          </p:cNvSpPr>
          <p:nvPr>
            <p:ph type="body" sz="quarter" idx="29" hasCustomPrompt="1"/>
          </p:nvPr>
        </p:nvSpPr>
        <p:spPr>
          <a:xfrm>
            <a:off x="8089832" y="2335733"/>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9" name="Rectangle 18">
            <a:extLst>
              <a:ext uri="{FF2B5EF4-FFF2-40B4-BE49-F238E27FC236}">
                <a16:creationId xmlns:a16="http://schemas.microsoft.com/office/drawing/2014/main" id="{9A7E5E59-1A85-4D6C-9DFC-E288DD5ABE98}"/>
              </a:ext>
            </a:extLst>
          </p:cNvPr>
          <p:cNvSpPr/>
          <p:nvPr userDrawn="1"/>
        </p:nvSpPr>
        <p:spPr>
          <a:xfrm rot="5400000">
            <a:off x="9766385" y="-1006534"/>
            <a:ext cx="972645" cy="392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E67B2D7D-08A6-4C69-B43C-2288E5BBDAEA}"/>
              </a:ext>
            </a:extLst>
          </p:cNvPr>
          <p:cNvSpPr>
            <a:spLocks noGrp="1"/>
          </p:cNvSpPr>
          <p:nvPr>
            <p:ph type="title" hasCustomPrompt="1"/>
          </p:nvPr>
        </p:nvSpPr>
        <p:spPr>
          <a:xfrm>
            <a:off x="2891574" y="658420"/>
            <a:ext cx="6408851" cy="665965"/>
          </a:xfrm>
        </p:spPr>
        <p:txBody>
          <a:bodyPr/>
          <a:lstStyle>
            <a:lvl1pPr algn="r">
              <a:defRPr/>
            </a:lvl1pPr>
          </a:lstStyle>
          <a:p>
            <a:r>
              <a:rPr lang="en-US" dirty="0"/>
              <a:t>Click to add title</a:t>
            </a:r>
          </a:p>
        </p:txBody>
      </p:sp>
    </p:spTree>
    <p:extLst>
      <p:ext uri="{BB962C8B-B14F-4D97-AF65-F5344CB8AC3E}">
        <p14:creationId xmlns:p14="http://schemas.microsoft.com/office/powerpoint/2010/main" val="2090373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54E99B-7F27-4EDF-91E6-4568DA6E5EA6}"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9E26B5E-001F-4756-810C-4879E9A6C439}" type="slidenum">
              <a:rPr lang="en-US" smtClean="0"/>
              <a:t>‹#›</a:t>
            </a:fld>
            <a:endParaRPr lang="en-US"/>
          </a:p>
        </p:txBody>
      </p:sp>
    </p:spTree>
    <p:extLst>
      <p:ext uri="{BB962C8B-B14F-4D97-AF65-F5344CB8AC3E}">
        <p14:creationId xmlns:p14="http://schemas.microsoft.com/office/powerpoint/2010/main" val="3838814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54E99B-7F27-4EDF-91E6-4568DA6E5EA6}" type="datetimeFigureOut">
              <a:rPr lang="en-US" smtClean="0"/>
              <a:t>9/20/2023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9E26B5E-001F-4756-810C-4879E9A6C439}" type="slidenum">
              <a:rPr lang="en-US" smtClean="0"/>
              <a:t>‹#›</a:t>
            </a:fld>
            <a:endParaRPr lang="en-US"/>
          </a:p>
        </p:txBody>
      </p:sp>
    </p:spTree>
    <p:extLst>
      <p:ext uri="{BB962C8B-B14F-4D97-AF65-F5344CB8AC3E}">
        <p14:creationId xmlns:p14="http://schemas.microsoft.com/office/powerpoint/2010/main" val="3400601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54E99B-7F27-4EDF-91E6-4568DA6E5EA6}"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26B5E-001F-4756-810C-4879E9A6C439}" type="slidenum">
              <a:rPr lang="en-US" smtClean="0"/>
              <a:t>‹#›</a:t>
            </a:fld>
            <a:endParaRPr lang="en-US"/>
          </a:p>
        </p:txBody>
      </p:sp>
    </p:spTree>
    <p:extLst>
      <p:ext uri="{BB962C8B-B14F-4D97-AF65-F5344CB8AC3E}">
        <p14:creationId xmlns:p14="http://schemas.microsoft.com/office/powerpoint/2010/main" val="971927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54E99B-7F27-4EDF-91E6-4568DA6E5EA6}"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26B5E-001F-4756-810C-4879E9A6C439}" type="slidenum">
              <a:rPr lang="en-US" smtClean="0"/>
              <a:t>‹#›</a:t>
            </a:fld>
            <a:endParaRPr lang="en-US"/>
          </a:p>
        </p:txBody>
      </p:sp>
    </p:spTree>
    <p:extLst>
      <p:ext uri="{BB962C8B-B14F-4D97-AF65-F5344CB8AC3E}">
        <p14:creationId xmlns:p14="http://schemas.microsoft.com/office/powerpoint/2010/main" val="300182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CFDE121-67A1-407B-A6E2-D5B255A4F712}"/>
              </a:ext>
            </a:extLst>
          </p:cNvPr>
          <p:cNvSpPr/>
          <p:nvPr userDrawn="1"/>
        </p:nvSpPr>
        <p:spPr>
          <a:xfrm>
            <a:off x="1282168" y="0"/>
            <a:ext cx="1855263" cy="44599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5C2B05-C32D-4F66-8BDA-0F4824844CE9}"/>
              </a:ext>
            </a:extLst>
          </p:cNvPr>
          <p:cNvSpPr>
            <a:spLocks noGrp="1"/>
          </p:cNvSpPr>
          <p:nvPr>
            <p:ph type="title" hasCustomPrompt="1"/>
          </p:nvPr>
        </p:nvSpPr>
        <p:spPr>
          <a:xfrm rot="16200000">
            <a:off x="575672" y="4121035"/>
            <a:ext cx="3337712" cy="639195"/>
          </a:xfrm>
        </p:spPr>
        <p:txBody>
          <a:bodyPr/>
          <a:lstStyle>
            <a:lvl1pPr algn="r">
              <a:defRPr/>
            </a:lvl1pPr>
          </a:lstStyle>
          <a:p>
            <a:r>
              <a:rPr lang="en-US" dirty="0"/>
              <a:t>Click to add title</a:t>
            </a:r>
          </a:p>
        </p:txBody>
      </p:sp>
      <p:sp>
        <p:nvSpPr>
          <p:cNvPr id="4" name="Picture Placeholder 3">
            <a:extLst>
              <a:ext uri="{FF2B5EF4-FFF2-40B4-BE49-F238E27FC236}">
                <a16:creationId xmlns:a16="http://schemas.microsoft.com/office/drawing/2014/main" id="{67AE0851-B0C9-475B-8AD9-7C6A141FDDE0}"/>
              </a:ext>
            </a:extLst>
          </p:cNvPr>
          <p:cNvSpPr>
            <a:spLocks noGrp="1"/>
          </p:cNvSpPr>
          <p:nvPr>
            <p:ph type="pic" sz="quarter" idx="21"/>
          </p:nvPr>
        </p:nvSpPr>
        <p:spPr>
          <a:xfrm>
            <a:off x="4414645" y="758825"/>
            <a:ext cx="599148" cy="600075"/>
          </a:xfrm>
        </p:spPr>
        <p:txBody>
          <a:bodyPr anchor="ctr"/>
          <a:lstStyle>
            <a:lvl1pPr marL="0" indent="0" algn="ctr">
              <a:buNone/>
              <a:defRPr sz="1000"/>
            </a:lvl1pPr>
          </a:lstStyle>
          <a:p>
            <a:r>
              <a:rPr lang="en-US"/>
              <a:t>Click icon to add picture</a:t>
            </a:r>
            <a:endParaRPr lang="en-US" dirty="0"/>
          </a:p>
        </p:txBody>
      </p:sp>
      <p:sp>
        <p:nvSpPr>
          <p:cNvPr id="12" name="Text Placeholder 10">
            <a:extLst>
              <a:ext uri="{FF2B5EF4-FFF2-40B4-BE49-F238E27FC236}">
                <a16:creationId xmlns:a16="http://schemas.microsoft.com/office/drawing/2014/main" id="{32254E01-FD47-43F3-A74C-720A0EA4C249}"/>
              </a:ext>
            </a:extLst>
          </p:cNvPr>
          <p:cNvSpPr>
            <a:spLocks noGrp="1"/>
          </p:cNvSpPr>
          <p:nvPr>
            <p:ph type="body" sz="quarter" idx="17" hasCustomPrompt="1"/>
          </p:nvPr>
        </p:nvSpPr>
        <p:spPr>
          <a:xfrm>
            <a:off x="4414645" y="1388209"/>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8" name="Text Placeholder 10">
            <a:extLst>
              <a:ext uri="{FF2B5EF4-FFF2-40B4-BE49-F238E27FC236}">
                <a16:creationId xmlns:a16="http://schemas.microsoft.com/office/drawing/2014/main" id="{9B911B77-02F4-42D2-8639-A3F7EAFB71EC}"/>
              </a:ext>
            </a:extLst>
          </p:cNvPr>
          <p:cNvSpPr>
            <a:spLocks noGrp="1"/>
          </p:cNvSpPr>
          <p:nvPr>
            <p:ph type="body" sz="quarter" idx="13" hasCustomPrompt="1"/>
          </p:nvPr>
        </p:nvSpPr>
        <p:spPr>
          <a:xfrm>
            <a:off x="4414645" y="1767713"/>
            <a:ext cx="3281555" cy="1125740"/>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2" name="Picture Placeholder 3">
            <a:extLst>
              <a:ext uri="{FF2B5EF4-FFF2-40B4-BE49-F238E27FC236}">
                <a16:creationId xmlns:a16="http://schemas.microsoft.com/office/drawing/2014/main" id="{0FBF118A-5599-4A55-9939-8075D74851A3}"/>
              </a:ext>
            </a:extLst>
          </p:cNvPr>
          <p:cNvSpPr>
            <a:spLocks noGrp="1"/>
          </p:cNvSpPr>
          <p:nvPr>
            <p:ph type="pic" sz="quarter" idx="22"/>
          </p:nvPr>
        </p:nvSpPr>
        <p:spPr>
          <a:xfrm>
            <a:off x="4414645" y="3251858"/>
            <a:ext cx="599148" cy="600075"/>
          </a:xfrm>
        </p:spPr>
        <p:txBody>
          <a:bodyPr anchor="ctr"/>
          <a:lstStyle>
            <a:lvl1pPr marL="0" indent="0" algn="ctr">
              <a:buNone/>
              <a:defRPr sz="1000"/>
            </a:lvl1pPr>
          </a:lstStyle>
          <a:p>
            <a:r>
              <a:rPr lang="en-US"/>
              <a:t>Click icon to add picture</a:t>
            </a:r>
            <a:endParaRPr lang="en-US" dirty="0"/>
          </a:p>
        </p:txBody>
      </p:sp>
      <p:sp>
        <p:nvSpPr>
          <p:cNvPr id="14" name="Text Placeholder 10">
            <a:extLst>
              <a:ext uri="{FF2B5EF4-FFF2-40B4-BE49-F238E27FC236}">
                <a16:creationId xmlns:a16="http://schemas.microsoft.com/office/drawing/2014/main" id="{066BB17E-99F0-43A3-99AA-F928695311F6}"/>
              </a:ext>
            </a:extLst>
          </p:cNvPr>
          <p:cNvSpPr>
            <a:spLocks noGrp="1"/>
          </p:cNvSpPr>
          <p:nvPr>
            <p:ph type="body" sz="quarter" idx="19" hasCustomPrompt="1"/>
          </p:nvPr>
        </p:nvSpPr>
        <p:spPr>
          <a:xfrm>
            <a:off x="4414645" y="3866925"/>
            <a:ext cx="3281555" cy="428891"/>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0" name="Text Placeholder 10">
            <a:extLst>
              <a:ext uri="{FF2B5EF4-FFF2-40B4-BE49-F238E27FC236}">
                <a16:creationId xmlns:a16="http://schemas.microsoft.com/office/drawing/2014/main" id="{934F74CA-3E2F-4F3A-BE25-F8D9572179A2}"/>
              </a:ext>
            </a:extLst>
          </p:cNvPr>
          <p:cNvSpPr>
            <a:spLocks noGrp="1"/>
          </p:cNvSpPr>
          <p:nvPr>
            <p:ph type="body" sz="quarter" idx="15" hasCustomPrompt="1"/>
          </p:nvPr>
        </p:nvSpPr>
        <p:spPr>
          <a:xfrm>
            <a:off x="4414645" y="4248925"/>
            <a:ext cx="3281555" cy="1429216"/>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7" name="Picture Placeholder 3">
            <a:extLst>
              <a:ext uri="{FF2B5EF4-FFF2-40B4-BE49-F238E27FC236}">
                <a16:creationId xmlns:a16="http://schemas.microsoft.com/office/drawing/2014/main" id="{B5A383D6-9A09-46E4-8DD5-684C3B04E152}"/>
              </a:ext>
            </a:extLst>
          </p:cNvPr>
          <p:cNvSpPr>
            <a:spLocks noGrp="1"/>
          </p:cNvSpPr>
          <p:nvPr>
            <p:ph type="pic" sz="quarter" idx="24"/>
          </p:nvPr>
        </p:nvSpPr>
        <p:spPr>
          <a:xfrm>
            <a:off x="8077157" y="773142"/>
            <a:ext cx="599148" cy="600075"/>
          </a:xfrm>
        </p:spPr>
        <p:txBody>
          <a:bodyPr anchor="ctr"/>
          <a:lstStyle>
            <a:lvl1pPr marL="0" indent="0" algn="ctr">
              <a:buNone/>
              <a:defRPr sz="1000"/>
            </a:lvl1pPr>
          </a:lstStyle>
          <a:p>
            <a:r>
              <a:rPr lang="en-US"/>
              <a:t>Click icon to add picture</a:t>
            </a:r>
            <a:endParaRPr lang="en-US" dirty="0"/>
          </a:p>
        </p:txBody>
      </p:sp>
      <p:sp>
        <p:nvSpPr>
          <p:cNvPr id="13" name="Text Placeholder 10">
            <a:extLst>
              <a:ext uri="{FF2B5EF4-FFF2-40B4-BE49-F238E27FC236}">
                <a16:creationId xmlns:a16="http://schemas.microsoft.com/office/drawing/2014/main" id="{76D712C8-D0F1-407A-AAC4-D86C1FDDCDCF}"/>
              </a:ext>
            </a:extLst>
          </p:cNvPr>
          <p:cNvSpPr>
            <a:spLocks noGrp="1"/>
          </p:cNvSpPr>
          <p:nvPr>
            <p:ph type="body" sz="quarter" idx="18" hasCustomPrompt="1"/>
          </p:nvPr>
        </p:nvSpPr>
        <p:spPr>
          <a:xfrm>
            <a:off x="8072244" y="1388209"/>
            <a:ext cx="3281556"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9" name="Text Placeholder 10">
            <a:extLst>
              <a:ext uri="{FF2B5EF4-FFF2-40B4-BE49-F238E27FC236}">
                <a16:creationId xmlns:a16="http://schemas.microsoft.com/office/drawing/2014/main" id="{41C731A4-58E7-4726-BFC7-23260BCD624E}"/>
              </a:ext>
            </a:extLst>
          </p:cNvPr>
          <p:cNvSpPr>
            <a:spLocks noGrp="1"/>
          </p:cNvSpPr>
          <p:nvPr>
            <p:ph type="body" sz="quarter" idx="14" hasCustomPrompt="1"/>
          </p:nvPr>
        </p:nvSpPr>
        <p:spPr>
          <a:xfrm>
            <a:off x="8072244" y="1767713"/>
            <a:ext cx="3281556" cy="1125740"/>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6" name="Picture Placeholder 3">
            <a:extLst>
              <a:ext uri="{FF2B5EF4-FFF2-40B4-BE49-F238E27FC236}">
                <a16:creationId xmlns:a16="http://schemas.microsoft.com/office/drawing/2014/main" id="{533CF28F-2EF0-4DE6-AD35-043AAA87EEC1}"/>
              </a:ext>
            </a:extLst>
          </p:cNvPr>
          <p:cNvSpPr>
            <a:spLocks noGrp="1"/>
          </p:cNvSpPr>
          <p:nvPr>
            <p:ph type="pic" sz="quarter" idx="23"/>
          </p:nvPr>
        </p:nvSpPr>
        <p:spPr>
          <a:xfrm>
            <a:off x="8072244" y="3237794"/>
            <a:ext cx="599148" cy="600075"/>
          </a:xfrm>
        </p:spPr>
        <p:txBody>
          <a:bodyPr anchor="ctr"/>
          <a:lstStyle>
            <a:lvl1pPr marL="0" indent="0" algn="ctr">
              <a:buNone/>
              <a:defRPr sz="1000"/>
            </a:lvl1pPr>
          </a:lstStyle>
          <a:p>
            <a:r>
              <a:rPr lang="en-US"/>
              <a:t>Click icon to add picture</a:t>
            </a:r>
            <a:endParaRPr lang="en-US" dirty="0"/>
          </a:p>
        </p:txBody>
      </p:sp>
      <p:sp>
        <p:nvSpPr>
          <p:cNvPr id="15" name="Text Placeholder 10">
            <a:extLst>
              <a:ext uri="{FF2B5EF4-FFF2-40B4-BE49-F238E27FC236}">
                <a16:creationId xmlns:a16="http://schemas.microsoft.com/office/drawing/2014/main" id="{098ABB59-CA95-470C-A29D-627B16E69E8E}"/>
              </a:ext>
            </a:extLst>
          </p:cNvPr>
          <p:cNvSpPr>
            <a:spLocks noGrp="1"/>
          </p:cNvSpPr>
          <p:nvPr>
            <p:ph type="body" sz="quarter" idx="20" hasCustomPrompt="1"/>
          </p:nvPr>
        </p:nvSpPr>
        <p:spPr>
          <a:xfrm>
            <a:off x="8072244" y="3866925"/>
            <a:ext cx="3281556" cy="428891"/>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1" name="Text Placeholder 10">
            <a:extLst>
              <a:ext uri="{FF2B5EF4-FFF2-40B4-BE49-F238E27FC236}">
                <a16:creationId xmlns:a16="http://schemas.microsoft.com/office/drawing/2014/main" id="{FB571488-55CE-40DF-84B6-A5166E2BEF92}"/>
              </a:ext>
            </a:extLst>
          </p:cNvPr>
          <p:cNvSpPr>
            <a:spLocks noGrp="1"/>
          </p:cNvSpPr>
          <p:nvPr>
            <p:ph type="body" sz="quarter" idx="16" hasCustomPrompt="1"/>
          </p:nvPr>
        </p:nvSpPr>
        <p:spPr>
          <a:xfrm>
            <a:off x="8072244" y="4248925"/>
            <a:ext cx="3281556" cy="1429216"/>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5" name="Date Placeholder 4">
            <a:extLst>
              <a:ext uri="{FF2B5EF4-FFF2-40B4-BE49-F238E27FC236}">
                <a16:creationId xmlns:a16="http://schemas.microsoft.com/office/drawing/2014/main" id="{E7D15CF3-8EFD-40BC-B749-25F401BC162C}"/>
              </a:ext>
            </a:extLst>
          </p:cNvPr>
          <p:cNvSpPr>
            <a:spLocks noGrp="1"/>
          </p:cNvSpPr>
          <p:nvPr>
            <p:ph type="dt" sz="half" idx="10"/>
          </p:nvPr>
        </p:nvSpPr>
        <p:spPr/>
        <p:txBody>
          <a:bodyPr>
            <a:noAutofit/>
          </a:bodyPr>
          <a:lstStyle/>
          <a:p>
            <a:r>
              <a:rPr lang="en-US" dirty="0"/>
              <a:t>8/03/20XX</a:t>
            </a:r>
          </a:p>
        </p:txBody>
      </p:sp>
      <p:sp>
        <p:nvSpPr>
          <p:cNvPr id="6" name="Footer Placeholder 5">
            <a:extLst>
              <a:ext uri="{FF2B5EF4-FFF2-40B4-BE49-F238E27FC236}">
                <a16:creationId xmlns:a16="http://schemas.microsoft.com/office/drawing/2014/main" id="{8A1DB08D-5054-4577-AA1B-BA9D87CF8BD2}"/>
              </a:ext>
            </a:extLst>
          </p:cNvPr>
          <p:cNvSpPr>
            <a:spLocks noGrp="1"/>
          </p:cNvSpPr>
          <p:nvPr>
            <p:ph type="ftr" sz="quarter" idx="11"/>
          </p:nvPr>
        </p:nvSpPr>
        <p:spPr/>
        <p:txBody>
          <a:bodyPr>
            <a:noAutofit/>
          </a:bodyPr>
          <a:lstStyle/>
          <a:p>
            <a:r>
              <a:rPr lang="en-US" dirty="0"/>
              <a:t>PITCH DECK</a:t>
            </a:r>
          </a:p>
        </p:txBody>
      </p:sp>
      <p:sp>
        <p:nvSpPr>
          <p:cNvPr id="7" name="Slide Number Placeholder 6">
            <a:extLst>
              <a:ext uri="{FF2B5EF4-FFF2-40B4-BE49-F238E27FC236}">
                <a16:creationId xmlns:a16="http://schemas.microsoft.com/office/drawing/2014/main" id="{9FEF9931-2A77-46BF-822E-D503CEAF6E2C}"/>
              </a:ext>
            </a:extLst>
          </p:cNvPr>
          <p:cNvSpPr>
            <a:spLocks noGrp="1"/>
          </p:cNvSpPr>
          <p:nvPr>
            <p:ph type="sldNum" sz="quarter" idx="12"/>
          </p:nvPr>
        </p:nvSpPr>
        <p:spPr/>
        <p:txBody>
          <a:bodyPr>
            <a:noAutofit/>
          </a:bodyPr>
          <a:lstStyle/>
          <a:p>
            <a:fld id="{BF860B6F-2FE3-4DE6-9496-980E987E7466}" type="slidenum">
              <a:rPr lang="en-US" smtClean="0"/>
              <a:t>‹#›</a:t>
            </a:fld>
            <a:endParaRPr lang="en-US" dirty="0"/>
          </a:p>
        </p:txBody>
      </p:sp>
    </p:spTree>
    <p:extLst>
      <p:ext uri="{BB962C8B-B14F-4D97-AF65-F5344CB8AC3E}">
        <p14:creationId xmlns:p14="http://schemas.microsoft.com/office/powerpoint/2010/main" val="41601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693F3E0E-712E-4821-A89E-6727BD3825A0}"/>
              </a:ext>
            </a:extLst>
          </p:cNvPr>
          <p:cNvSpPr>
            <a:spLocks noGrp="1"/>
          </p:cNvSpPr>
          <p:nvPr>
            <p:ph type="pic" sz="quarter" idx="16" hasCustomPrompt="1"/>
          </p:nvPr>
        </p:nvSpPr>
        <p:spPr>
          <a:xfrm>
            <a:off x="0" y="466725"/>
            <a:ext cx="4858139" cy="5924550"/>
          </a:xfrm>
        </p:spPr>
        <p:txBody>
          <a:bodyPr>
            <a:noAutofit/>
          </a:bodyPr>
          <a:lstStyle>
            <a:lvl1pPr marL="0" indent="0" algn="ctr">
              <a:buNone/>
              <a:defRPr/>
            </a:lvl1pPr>
          </a:lstStyle>
          <a:p>
            <a:r>
              <a:rPr lang="en-US" dirty="0"/>
              <a:t>Click to add photo</a:t>
            </a:r>
          </a:p>
        </p:txBody>
      </p:sp>
      <p:sp>
        <p:nvSpPr>
          <p:cNvPr id="7" name="Date Placeholder 6">
            <a:extLst>
              <a:ext uri="{FF2B5EF4-FFF2-40B4-BE49-F238E27FC236}">
                <a16:creationId xmlns:a16="http://schemas.microsoft.com/office/drawing/2014/main" id="{394311D2-47FE-44C1-9B1C-179CAA338029}"/>
              </a:ext>
            </a:extLst>
          </p:cNvPr>
          <p:cNvSpPr>
            <a:spLocks noGrp="1"/>
          </p:cNvSpPr>
          <p:nvPr>
            <p:ph type="dt" sz="half" idx="10"/>
          </p:nvPr>
        </p:nvSpPr>
        <p:spPr/>
        <p:txBody>
          <a:bodyPr>
            <a:noAutofit/>
          </a:bodyPr>
          <a:lstStyle>
            <a:lvl1pPr>
              <a:defRPr>
                <a:solidFill>
                  <a:schemeClr val="bg2">
                    <a:lumMod val="50000"/>
                  </a:schemeClr>
                </a:solidFill>
              </a:defRPr>
            </a:lvl1pPr>
          </a:lstStyle>
          <a:p>
            <a:r>
              <a:rPr lang="en-US" dirty="0"/>
              <a:t>8/03/20XX</a:t>
            </a:r>
          </a:p>
        </p:txBody>
      </p:sp>
      <p:sp>
        <p:nvSpPr>
          <p:cNvPr id="8" name="Footer Placeholder 7">
            <a:extLst>
              <a:ext uri="{FF2B5EF4-FFF2-40B4-BE49-F238E27FC236}">
                <a16:creationId xmlns:a16="http://schemas.microsoft.com/office/drawing/2014/main" id="{6EDFF648-B296-4801-91A9-A6868BFA7F63}"/>
              </a:ext>
            </a:extLst>
          </p:cNvPr>
          <p:cNvSpPr>
            <a:spLocks noGrp="1"/>
          </p:cNvSpPr>
          <p:nvPr>
            <p:ph type="ftr" sz="quarter" idx="11"/>
          </p:nvPr>
        </p:nvSpPr>
        <p:spPr/>
        <p:txBody>
          <a:bodyPr>
            <a:noAutofit/>
          </a:bodyPr>
          <a:lstStyle>
            <a:lvl1pPr>
              <a:defRPr>
                <a:solidFill>
                  <a:schemeClr val="bg2">
                    <a:lumMod val="50000"/>
                  </a:schemeClr>
                </a:solidFill>
              </a:defRPr>
            </a:lvl1pPr>
          </a:lstStyle>
          <a:p>
            <a:r>
              <a:rPr lang="en-US" dirty="0"/>
              <a:t>PITCH DECK</a:t>
            </a:r>
          </a:p>
        </p:txBody>
      </p:sp>
      <p:sp>
        <p:nvSpPr>
          <p:cNvPr id="9" name="Slide Number Placeholder 8">
            <a:extLst>
              <a:ext uri="{FF2B5EF4-FFF2-40B4-BE49-F238E27FC236}">
                <a16:creationId xmlns:a16="http://schemas.microsoft.com/office/drawing/2014/main" id="{7364D7C8-0561-4530-BCD5-AB0BB1977A4F}"/>
              </a:ext>
            </a:extLst>
          </p:cNvPr>
          <p:cNvSpPr>
            <a:spLocks noGrp="1"/>
          </p:cNvSpPr>
          <p:nvPr>
            <p:ph type="sldNum" sz="quarter" idx="12"/>
          </p:nvPr>
        </p:nvSpPr>
        <p:spPr/>
        <p:txBody>
          <a:bodyPr>
            <a:noAutofit/>
          </a:bodyPr>
          <a:lstStyle>
            <a:lvl1pPr>
              <a:defRPr>
                <a:solidFill>
                  <a:schemeClr val="bg2">
                    <a:lumMod val="50000"/>
                  </a:schemeClr>
                </a:solidFill>
              </a:defRPr>
            </a:lvl1pPr>
          </a:lstStyle>
          <a:p>
            <a:fld id="{BF860B6F-2FE3-4DE6-9496-980E987E7466}" type="slidenum">
              <a:rPr lang="en-US" smtClean="0"/>
              <a:pPr/>
              <a:t>‹#›</a:t>
            </a:fld>
            <a:endParaRPr lang="en-US" dirty="0"/>
          </a:p>
        </p:txBody>
      </p:sp>
      <p:sp>
        <p:nvSpPr>
          <p:cNvPr id="10" name="Text Placeholder 10">
            <a:extLst>
              <a:ext uri="{FF2B5EF4-FFF2-40B4-BE49-F238E27FC236}">
                <a16:creationId xmlns:a16="http://schemas.microsoft.com/office/drawing/2014/main" id="{B50F7E33-83E1-4951-9CEC-14866D6A3C44}"/>
              </a:ext>
            </a:extLst>
          </p:cNvPr>
          <p:cNvSpPr>
            <a:spLocks noGrp="1"/>
          </p:cNvSpPr>
          <p:nvPr>
            <p:ph type="body" sz="quarter" idx="13" hasCustomPrompt="1"/>
          </p:nvPr>
        </p:nvSpPr>
        <p:spPr>
          <a:xfrm>
            <a:off x="5598135" y="2759613"/>
            <a:ext cx="2824355" cy="1117566"/>
          </a:xfrm>
          <a:prstGeom prst="rect">
            <a:avLst/>
          </a:prstGeom>
        </p:spPr>
        <p:txBody>
          <a:bodyPr anchor="t">
            <a:noAutofit/>
          </a:bodyPr>
          <a:lstStyle>
            <a:lvl1pPr marL="0" indent="0" algn="l">
              <a:lnSpc>
                <a:spcPct val="125000"/>
              </a:lnSpc>
              <a:spcBef>
                <a:spcPts val="1000"/>
              </a:spcBef>
              <a:buNone/>
              <a:defRPr sz="1400" cap="none" spc="100" baseline="0">
                <a:solidFill>
                  <a:schemeClr val="tx1"/>
                </a:solidFill>
                <a:latin typeface="+mn-lt"/>
              </a:defRPr>
            </a:lvl1pPr>
          </a:lstStyle>
          <a:p>
            <a:pPr lvl="0"/>
            <a:r>
              <a:rPr lang="en-US"/>
              <a:t>Click to add text</a:t>
            </a:r>
          </a:p>
        </p:txBody>
      </p:sp>
      <p:sp>
        <p:nvSpPr>
          <p:cNvPr id="11" name="Text Placeholder 10">
            <a:extLst>
              <a:ext uri="{FF2B5EF4-FFF2-40B4-BE49-F238E27FC236}">
                <a16:creationId xmlns:a16="http://schemas.microsoft.com/office/drawing/2014/main" id="{4F01B4AA-8A2C-488B-A306-BC09BA1C66A5}"/>
              </a:ext>
            </a:extLst>
          </p:cNvPr>
          <p:cNvSpPr>
            <a:spLocks noGrp="1"/>
          </p:cNvSpPr>
          <p:nvPr>
            <p:ph type="body" sz="quarter" idx="17" hasCustomPrompt="1"/>
          </p:nvPr>
        </p:nvSpPr>
        <p:spPr>
          <a:xfrm>
            <a:off x="5598135" y="2176946"/>
            <a:ext cx="2824355"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2" name="Text Placeholder 10">
            <a:extLst>
              <a:ext uri="{FF2B5EF4-FFF2-40B4-BE49-F238E27FC236}">
                <a16:creationId xmlns:a16="http://schemas.microsoft.com/office/drawing/2014/main" id="{C79840D9-3F3D-4DFB-9592-867BB8CA12E3}"/>
              </a:ext>
            </a:extLst>
          </p:cNvPr>
          <p:cNvSpPr>
            <a:spLocks noGrp="1"/>
          </p:cNvSpPr>
          <p:nvPr>
            <p:ph type="body" sz="quarter" idx="18" hasCustomPrompt="1"/>
          </p:nvPr>
        </p:nvSpPr>
        <p:spPr>
          <a:xfrm>
            <a:off x="8845966" y="2759613"/>
            <a:ext cx="2595758" cy="1117566"/>
          </a:xfrm>
          <a:prstGeom prst="rect">
            <a:avLst/>
          </a:prstGeom>
        </p:spPr>
        <p:txBody>
          <a:bodyPr anchor="t">
            <a:noAutofit/>
          </a:bodyPr>
          <a:lstStyle>
            <a:lvl1pPr marL="0" indent="0" algn="l">
              <a:lnSpc>
                <a:spcPct val="125000"/>
              </a:lnSpc>
              <a:spcBef>
                <a:spcPts val="1000"/>
              </a:spcBef>
              <a:buNone/>
              <a:defRPr sz="1400" cap="none" spc="100" baseline="0">
                <a:solidFill>
                  <a:schemeClr val="tx1"/>
                </a:solidFill>
                <a:latin typeface="+mn-lt"/>
              </a:defRPr>
            </a:lvl1pPr>
          </a:lstStyle>
          <a:p>
            <a:pPr lvl="0"/>
            <a:r>
              <a:rPr lang="en-US"/>
              <a:t>Click to add text</a:t>
            </a:r>
          </a:p>
        </p:txBody>
      </p:sp>
      <p:sp>
        <p:nvSpPr>
          <p:cNvPr id="13" name="Text Placeholder 10">
            <a:extLst>
              <a:ext uri="{FF2B5EF4-FFF2-40B4-BE49-F238E27FC236}">
                <a16:creationId xmlns:a16="http://schemas.microsoft.com/office/drawing/2014/main" id="{32DFBC7C-0887-40D8-93DA-CBE9F58B1CBD}"/>
              </a:ext>
            </a:extLst>
          </p:cNvPr>
          <p:cNvSpPr>
            <a:spLocks noGrp="1"/>
          </p:cNvSpPr>
          <p:nvPr>
            <p:ph type="body" sz="quarter" idx="19" hasCustomPrompt="1"/>
          </p:nvPr>
        </p:nvSpPr>
        <p:spPr>
          <a:xfrm>
            <a:off x="8845966" y="2176946"/>
            <a:ext cx="2595758"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4" name="Text Placeholder 10">
            <a:extLst>
              <a:ext uri="{FF2B5EF4-FFF2-40B4-BE49-F238E27FC236}">
                <a16:creationId xmlns:a16="http://schemas.microsoft.com/office/drawing/2014/main" id="{C3C60B52-4450-4317-A5DF-A3E617C12A21}"/>
              </a:ext>
            </a:extLst>
          </p:cNvPr>
          <p:cNvSpPr>
            <a:spLocks noGrp="1"/>
          </p:cNvSpPr>
          <p:nvPr>
            <p:ph type="body" sz="quarter" idx="20" hasCustomPrompt="1"/>
          </p:nvPr>
        </p:nvSpPr>
        <p:spPr>
          <a:xfrm>
            <a:off x="5598135" y="4712146"/>
            <a:ext cx="2824355" cy="1117566"/>
          </a:xfrm>
          <a:prstGeom prst="rect">
            <a:avLst/>
          </a:prstGeom>
        </p:spPr>
        <p:txBody>
          <a:bodyPr anchor="t">
            <a:noAutofit/>
          </a:bodyPr>
          <a:lstStyle>
            <a:lvl1pPr marL="0" indent="0" algn="l">
              <a:lnSpc>
                <a:spcPct val="125000"/>
              </a:lnSpc>
              <a:spcBef>
                <a:spcPts val="1000"/>
              </a:spcBef>
              <a:buNone/>
              <a:defRPr sz="1400" cap="none" spc="100" baseline="0">
                <a:solidFill>
                  <a:schemeClr val="tx1"/>
                </a:solidFill>
                <a:latin typeface="+mn-lt"/>
              </a:defRPr>
            </a:lvl1pPr>
          </a:lstStyle>
          <a:p>
            <a:pPr lvl="0"/>
            <a:r>
              <a:rPr lang="en-US"/>
              <a:t>Click to add text</a:t>
            </a:r>
          </a:p>
        </p:txBody>
      </p:sp>
      <p:sp>
        <p:nvSpPr>
          <p:cNvPr id="15" name="Text Placeholder 10">
            <a:extLst>
              <a:ext uri="{FF2B5EF4-FFF2-40B4-BE49-F238E27FC236}">
                <a16:creationId xmlns:a16="http://schemas.microsoft.com/office/drawing/2014/main" id="{75F1DE6B-CBDA-40EB-A055-4FDC09ACC656}"/>
              </a:ext>
            </a:extLst>
          </p:cNvPr>
          <p:cNvSpPr>
            <a:spLocks noGrp="1"/>
          </p:cNvSpPr>
          <p:nvPr>
            <p:ph type="body" sz="quarter" idx="21" hasCustomPrompt="1"/>
          </p:nvPr>
        </p:nvSpPr>
        <p:spPr>
          <a:xfrm>
            <a:off x="5598135" y="4129479"/>
            <a:ext cx="2824355"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6" name="Text Placeholder 10">
            <a:extLst>
              <a:ext uri="{FF2B5EF4-FFF2-40B4-BE49-F238E27FC236}">
                <a16:creationId xmlns:a16="http://schemas.microsoft.com/office/drawing/2014/main" id="{A9593E99-8D88-45AD-83AF-7F7F9AB6930E}"/>
              </a:ext>
            </a:extLst>
          </p:cNvPr>
          <p:cNvSpPr>
            <a:spLocks noGrp="1"/>
          </p:cNvSpPr>
          <p:nvPr>
            <p:ph type="body" sz="quarter" idx="22" hasCustomPrompt="1"/>
          </p:nvPr>
        </p:nvSpPr>
        <p:spPr>
          <a:xfrm>
            <a:off x="8845966" y="4712146"/>
            <a:ext cx="2595758" cy="1117566"/>
          </a:xfrm>
          <a:prstGeom prst="rect">
            <a:avLst/>
          </a:prstGeom>
        </p:spPr>
        <p:txBody>
          <a:bodyPr anchor="t">
            <a:noAutofit/>
          </a:bodyPr>
          <a:lstStyle>
            <a:lvl1pPr marL="0" indent="0" algn="l">
              <a:lnSpc>
                <a:spcPct val="125000"/>
              </a:lnSpc>
              <a:spcBef>
                <a:spcPts val="1000"/>
              </a:spcBef>
              <a:buNone/>
              <a:defRPr sz="1400" cap="none" spc="100" baseline="0">
                <a:solidFill>
                  <a:schemeClr val="tx1"/>
                </a:solidFill>
                <a:latin typeface="+mn-lt"/>
              </a:defRPr>
            </a:lvl1pPr>
          </a:lstStyle>
          <a:p>
            <a:pPr lvl="0"/>
            <a:r>
              <a:rPr lang="en-US"/>
              <a:t>Click to add text</a:t>
            </a:r>
          </a:p>
        </p:txBody>
      </p:sp>
      <p:sp>
        <p:nvSpPr>
          <p:cNvPr id="17" name="Text Placeholder 10">
            <a:extLst>
              <a:ext uri="{FF2B5EF4-FFF2-40B4-BE49-F238E27FC236}">
                <a16:creationId xmlns:a16="http://schemas.microsoft.com/office/drawing/2014/main" id="{D95823CC-CA7F-4F5B-B442-48A39696933C}"/>
              </a:ext>
            </a:extLst>
          </p:cNvPr>
          <p:cNvSpPr>
            <a:spLocks noGrp="1"/>
          </p:cNvSpPr>
          <p:nvPr>
            <p:ph type="body" sz="quarter" idx="23" hasCustomPrompt="1"/>
          </p:nvPr>
        </p:nvSpPr>
        <p:spPr>
          <a:xfrm>
            <a:off x="8845966" y="4129479"/>
            <a:ext cx="2595758"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38F87501-8949-4796-90C5-50D20B54AAF9}"/>
              </a:ext>
            </a:extLst>
          </p:cNvPr>
          <p:cNvSpPr>
            <a:spLocks noGrp="1"/>
          </p:cNvSpPr>
          <p:nvPr>
            <p:ph type="title"/>
          </p:nvPr>
        </p:nvSpPr>
        <p:spPr>
          <a:xfrm>
            <a:off x="5586411" y="941112"/>
            <a:ext cx="6074545" cy="639192"/>
          </a:xfrm>
        </p:spPr>
        <p:txBody>
          <a:bodyPr/>
          <a:lstStyle/>
          <a:p>
            <a:r>
              <a:rPr lang="en-US"/>
              <a:t>Click to edit Master title style</a:t>
            </a:r>
            <a:endParaRPr lang="en-US" dirty="0"/>
          </a:p>
        </p:txBody>
      </p:sp>
    </p:spTree>
    <p:extLst>
      <p:ext uri="{BB962C8B-B14F-4D97-AF65-F5344CB8AC3E}">
        <p14:creationId xmlns:p14="http://schemas.microsoft.com/office/powerpoint/2010/main" val="108527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70A3F71-78A0-4742-B701-4A1489F5A7CD}"/>
              </a:ext>
              <a:ext uri="{C183D7F6-B498-43B3-948B-1728B52AA6E4}">
                <adec:decorative xmlns:adec="http://schemas.microsoft.com/office/drawing/2017/decorative" val="1"/>
              </a:ext>
            </a:extLst>
          </p:cNvPr>
          <p:cNvSpPr/>
          <p:nvPr userDrawn="1"/>
        </p:nvSpPr>
        <p:spPr>
          <a:xfrm>
            <a:off x="0" y="3169108"/>
            <a:ext cx="4243755" cy="20771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Picture Placeholder 9">
            <a:extLst>
              <a:ext uri="{FF2B5EF4-FFF2-40B4-BE49-F238E27FC236}">
                <a16:creationId xmlns:a16="http://schemas.microsoft.com/office/drawing/2014/main" id="{2CB7E97A-4B46-429D-80E3-5A2E689EFAFE}"/>
              </a:ext>
            </a:extLst>
          </p:cNvPr>
          <p:cNvSpPr>
            <a:spLocks noGrp="1"/>
          </p:cNvSpPr>
          <p:nvPr>
            <p:ph type="pic" sz="quarter" idx="13" hasCustomPrompt="1"/>
          </p:nvPr>
        </p:nvSpPr>
        <p:spPr>
          <a:xfrm>
            <a:off x="3000375" y="466724"/>
            <a:ext cx="9191625" cy="6391275"/>
          </a:xfrm>
          <a:custGeom>
            <a:avLst/>
            <a:gdLst>
              <a:gd name="connsiteX0" fmla="*/ 0 w 9191625"/>
              <a:gd name="connsiteY0" fmla="*/ 0 h 6391275"/>
              <a:gd name="connsiteX1" fmla="*/ 9191625 w 9191625"/>
              <a:gd name="connsiteY1" fmla="*/ 0 h 6391275"/>
              <a:gd name="connsiteX2" fmla="*/ 9191625 w 9191625"/>
              <a:gd name="connsiteY2" fmla="*/ 6391275 h 6391275"/>
              <a:gd name="connsiteX3" fmla="*/ 0 w 9191625"/>
              <a:gd name="connsiteY3" fmla="*/ 6391275 h 6391275"/>
              <a:gd name="connsiteX4" fmla="*/ 0 w 9191625"/>
              <a:gd name="connsiteY4" fmla="*/ 4779506 h 6391275"/>
              <a:gd name="connsiteX5" fmla="*/ 1243380 w 9191625"/>
              <a:gd name="connsiteY5" fmla="*/ 4779506 h 6391275"/>
              <a:gd name="connsiteX6" fmla="*/ 1243380 w 9191625"/>
              <a:gd name="connsiteY6" fmla="*/ 2702384 h 6391275"/>
              <a:gd name="connsiteX7" fmla="*/ 0 w 9191625"/>
              <a:gd name="connsiteY7" fmla="*/ 2702384 h 639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1625" h="6391275">
                <a:moveTo>
                  <a:pt x="0" y="0"/>
                </a:moveTo>
                <a:lnTo>
                  <a:pt x="9191625" y="0"/>
                </a:lnTo>
                <a:lnTo>
                  <a:pt x="9191625" y="6391275"/>
                </a:lnTo>
                <a:lnTo>
                  <a:pt x="0" y="6391275"/>
                </a:lnTo>
                <a:lnTo>
                  <a:pt x="0" y="4779506"/>
                </a:lnTo>
                <a:lnTo>
                  <a:pt x="1243380" y="4779506"/>
                </a:lnTo>
                <a:lnTo>
                  <a:pt x="1243380" y="2702384"/>
                </a:lnTo>
                <a:lnTo>
                  <a:pt x="0" y="2702384"/>
                </a:lnTo>
                <a:close/>
              </a:path>
            </a:pathLst>
          </a:custGeom>
        </p:spPr>
        <p:txBody>
          <a:bodyPr wrap="square">
            <a:noAutofit/>
          </a:bodyPr>
          <a:lstStyle>
            <a:lvl1pPr marL="0" indent="0" algn="ctr">
              <a:buNone/>
              <a:defRPr/>
            </a:lvl1pPr>
          </a:lstStyle>
          <a:p>
            <a:r>
              <a:rPr lang="en-US" dirty="0"/>
              <a:t>Click to add photo</a:t>
            </a:r>
          </a:p>
        </p:txBody>
      </p:sp>
      <p:sp>
        <p:nvSpPr>
          <p:cNvPr id="3" name="Date Placeholder 2">
            <a:extLst>
              <a:ext uri="{FF2B5EF4-FFF2-40B4-BE49-F238E27FC236}">
                <a16:creationId xmlns:a16="http://schemas.microsoft.com/office/drawing/2014/main" id="{6059D5F7-4F29-467D-8261-4E075BB20C92}"/>
              </a:ext>
            </a:extLst>
          </p:cNvPr>
          <p:cNvSpPr>
            <a:spLocks noGrp="1"/>
          </p:cNvSpPr>
          <p:nvPr>
            <p:ph type="dt" sz="half" idx="10"/>
          </p:nvPr>
        </p:nvSpPr>
        <p:spPr/>
        <p:txBody>
          <a:bodyPr>
            <a:noAutofit/>
          </a:bodyPr>
          <a:lstStyle>
            <a:lvl1pPr>
              <a:defRPr>
                <a:solidFill>
                  <a:schemeClr val="accent1"/>
                </a:solidFill>
              </a:defRPr>
            </a:lvl1pPr>
          </a:lstStyle>
          <a:p>
            <a:r>
              <a:rPr lang="en-US" dirty="0"/>
              <a:t>8/03/20XX</a:t>
            </a:r>
          </a:p>
        </p:txBody>
      </p:sp>
      <p:sp>
        <p:nvSpPr>
          <p:cNvPr id="4" name="Footer Placeholder 3">
            <a:extLst>
              <a:ext uri="{FF2B5EF4-FFF2-40B4-BE49-F238E27FC236}">
                <a16:creationId xmlns:a16="http://schemas.microsoft.com/office/drawing/2014/main" id="{DE2C6787-293A-4CC2-A2D2-E2881CC61451}"/>
              </a:ext>
            </a:extLst>
          </p:cNvPr>
          <p:cNvSpPr>
            <a:spLocks noGrp="1"/>
          </p:cNvSpPr>
          <p:nvPr>
            <p:ph type="ftr" sz="quarter" idx="11"/>
          </p:nvPr>
        </p:nvSpPr>
        <p:spPr/>
        <p:txBody>
          <a:bodyPr>
            <a:noAutofit/>
          </a:bodyPr>
          <a:lstStyle>
            <a:lvl1pPr>
              <a:defRPr>
                <a:solidFill>
                  <a:schemeClr val="accent1"/>
                </a:solidFill>
              </a:defRPr>
            </a:lvl1pPr>
          </a:lstStyle>
          <a:p>
            <a:r>
              <a:rPr lang="en-US" dirty="0"/>
              <a:t>PITCH DECK</a:t>
            </a:r>
          </a:p>
        </p:txBody>
      </p:sp>
      <p:sp>
        <p:nvSpPr>
          <p:cNvPr id="5" name="Slide Number Placeholder 4">
            <a:extLst>
              <a:ext uri="{FF2B5EF4-FFF2-40B4-BE49-F238E27FC236}">
                <a16:creationId xmlns:a16="http://schemas.microsoft.com/office/drawing/2014/main" id="{A611C36F-4448-4279-8552-28C42ECE4928}"/>
              </a:ext>
            </a:extLst>
          </p:cNvPr>
          <p:cNvSpPr>
            <a:spLocks noGrp="1"/>
          </p:cNvSpPr>
          <p:nvPr>
            <p:ph type="sldNum" sz="quarter" idx="12"/>
          </p:nvPr>
        </p:nvSpPr>
        <p:spPr/>
        <p:txBody>
          <a:bodyPr>
            <a:noAutofit/>
          </a:bodyPr>
          <a:lstStyle>
            <a:lvl1pPr>
              <a:defRPr>
                <a:solidFill>
                  <a:schemeClr val="accent1"/>
                </a:solidFill>
              </a:defRPr>
            </a:lvl1pPr>
          </a:lstStyle>
          <a:p>
            <a:fld id="{BF860B6F-2FE3-4DE6-9496-980E987E7466}" type="slidenum">
              <a:rPr lang="en-US" smtClean="0"/>
              <a:pPr/>
              <a:t>‹#›</a:t>
            </a:fld>
            <a:endParaRPr lang="en-US" dirty="0"/>
          </a:p>
        </p:txBody>
      </p:sp>
      <p:sp>
        <p:nvSpPr>
          <p:cNvPr id="8" name="Text Placeholder 10">
            <a:extLst>
              <a:ext uri="{FF2B5EF4-FFF2-40B4-BE49-F238E27FC236}">
                <a16:creationId xmlns:a16="http://schemas.microsoft.com/office/drawing/2014/main" id="{CCB8AC8A-361C-4A01-AEB1-112BEAC4873A}"/>
              </a:ext>
            </a:extLst>
          </p:cNvPr>
          <p:cNvSpPr>
            <a:spLocks noGrp="1"/>
          </p:cNvSpPr>
          <p:nvPr>
            <p:ph type="body" sz="quarter" idx="16" hasCustomPrompt="1"/>
          </p:nvPr>
        </p:nvSpPr>
        <p:spPr>
          <a:xfrm>
            <a:off x="362133" y="3384898"/>
            <a:ext cx="3519487" cy="1588392"/>
          </a:xfrm>
          <a:prstGeom prst="rect">
            <a:avLst/>
          </a:prstGeom>
        </p:spPr>
        <p:txBody>
          <a:bodyPr anchor="ctr">
            <a:noAutofit/>
          </a:bodyPr>
          <a:lstStyle>
            <a:lvl1pPr marL="0" indent="0" algn="l">
              <a:lnSpc>
                <a:spcPct val="150000"/>
              </a:lnSpc>
              <a:spcBef>
                <a:spcPts val="0"/>
              </a:spcBef>
              <a:buNone/>
              <a:defRPr sz="1600" cap="none" spc="100" baseline="0">
                <a:solidFill>
                  <a:schemeClr val="bg1"/>
                </a:solidFill>
                <a:latin typeface="+mn-lt"/>
              </a:defRPr>
            </a:lvl1pPr>
          </a:lstStyle>
          <a:p>
            <a:pPr lvl="0"/>
            <a:r>
              <a:rPr lang="en-US"/>
              <a:t>Click to add text</a:t>
            </a:r>
          </a:p>
        </p:txBody>
      </p:sp>
      <p:sp>
        <p:nvSpPr>
          <p:cNvPr id="2" name="Title 1">
            <a:extLst>
              <a:ext uri="{FF2B5EF4-FFF2-40B4-BE49-F238E27FC236}">
                <a16:creationId xmlns:a16="http://schemas.microsoft.com/office/drawing/2014/main" id="{BE847092-EAA4-4108-A528-108AD1F96436}"/>
              </a:ext>
            </a:extLst>
          </p:cNvPr>
          <p:cNvSpPr>
            <a:spLocks noGrp="1"/>
          </p:cNvSpPr>
          <p:nvPr>
            <p:ph type="title" hasCustomPrompt="1"/>
          </p:nvPr>
        </p:nvSpPr>
        <p:spPr>
          <a:xfrm>
            <a:off x="1200518" y="2211168"/>
            <a:ext cx="5829300" cy="662096"/>
          </a:xfrm>
        </p:spPr>
        <p:txBody>
          <a:bodyPr/>
          <a:lstStyle>
            <a:lvl1pPr>
              <a:defRPr/>
            </a:lvl1pPr>
          </a:lstStyle>
          <a:p>
            <a:r>
              <a:rPr lang="en-US" dirty="0"/>
              <a:t>Click to add title</a:t>
            </a:r>
          </a:p>
        </p:txBody>
      </p:sp>
    </p:spTree>
    <p:extLst>
      <p:ext uri="{BB962C8B-B14F-4D97-AF65-F5344CB8AC3E}">
        <p14:creationId xmlns:p14="http://schemas.microsoft.com/office/powerpoint/2010/main" val="223832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FABFC7-4108-49F4-A75A-5AB472AA2031}"/>
              </a:ext>
              <a:ext uri="{C183D7F6-B498-43B3-948B-1728B52AA6E4}">
                <adec:decorative xmlns:adec="http://schemas.microsoft.com/office/drawing/2017/decorative" val="1"/>
              </a:ext>
            </a:extLst>
          </p:cNvPr>
          <p:cNvSpPr/>
          <p:nvPr userDrawn="1"/>
        </p:nvSpPr>
        <p:spPr>
          <a:xfrm>
            <a:off x="0" y="2847139"/>
            <a:ext cx="12192000" cy="11637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Picture Placeholder 6">
            <a:extLst>
              <a:ext uri="{FF2B5EF4-FFF2-40B4-BE49-F238E27FC236}">
                <a16:creationId xmlns:a16="http://schemas.microsoft.com/office/drawing/2014/main" id="{B162CB3A-11BC-4C5C-B53D-B965CFA2B685}"/>
              </a:ext>
            </a:extLst>
          </p:cNvPr>
          <p:cNvSpPr>
            <a:spLocks noGrp="1"/>
          </p:cNvSpPr>
          <p:nvPr>
            <p:ph type="pic" sz="quarter" idx="10" hasCustomPrompt="1"/>
          </p:nvPr>
        </p:nvSpPr>
        <p:spPr>
          <a:xfrm>
            <a:off x="466725" y="466725"/>
            <a:ext cx="11258550" cy="5924550"/>
          </a:xfrm>
          <a:custGeom>
            <a:avLst/>
            <a:gdLst>
              <a:gd name="connsiteX0" fmla="*/ 0 w 11258550"/>
              <a:gd name="connsiteY0" fmla="*/ 3544135 h 5924550"/>
              <a:gd name="connsiteX1" fmla="*/ 11258550 w 11258550"/>
              <a:gd name="connsiteY1" fmla="*/ 3544135 h 5924550"/>
              <a:gd name="connsiteX2" fmla="*/ 11258550 w 11258550"/>
              <a:gd name="connsiteY2" fmla="*/ 5924550 h 5924550"/>
              <a:gd name="connsiteX3" fmla="*/ 0 w 11258550"/>
              <a:gd name="connsiteY3" fmla="*/ 5924550 h 5924550"/>
              <a:gd name="connsiteX4" fmla="*/ 0 w 11258550"/>
              <a:gd name="connsiteY4" fmla="*/ 0 h 5924550"/>
              <a:gd name="connsiteX5" fmla="*/ 11258550 w 11258550"/>
              <a:gd name="connsiteY5" fmla="*/ 0 h 5924550"/>
              <a:gd name="connsiteX6" fmla="*/ 11258550 w 11258550"/>
              <a:gd name="connsiteY6" fmla="*/ 2380414 h 5924550"/>
              <a:gd name="connsiteX7" fmla="*/ 0 w 11258550"/>
              <a:gd name="connsiteY7" fmla="*/ 2380414 h 59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8550" h="5924550">
                <a:moveTo>
                  <a:pt x="0" y="3544135"/>
                </a:moveTo>
                <a:lnTo>
                  <a:pt x="11258550" y="3544135"/>
                </a:lnTo>
                <a:lnTo>
                  <a:pt x="11258550" y="5924550"/>
                </a:lnTo>
                <a:lnTo>
                  <a:pt x="0" y="5924550"/>
                </a:lnTo>
                <a:close/>
                <a:moveTo>
                  <a:pt x="0" y="0"/>
                </a:moveTo>
                <a:lnTo>
                  <a:pt x="11258550" y="0"/>
                </a:lnTo>
                <a:lnTo>
                  <a:pt x="11258550" y="2380414"/>
                </a:lnTo>
                <a:lnTo>
                  <a:pt x="0" y="2380414"/>
                </a:lnTo>
                <a:close/>
              </a:path>
            </a:pathLst>
          </a:custGeom>
        </p:spPr>
        <p:txBody>
          <a:bodyPr wrap="square">
            <a:noAutofit/>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DF9EBBDF-3A3F-40FD-9752-1D92BFAD1908}"/>
              </a:ext>
            </a:extLst>
          </p:cNvPr>
          <p:cNvSpPr>
            <a:spLocks noGrp="1"/>
          </p:cNvSpPr>
          <p:nvPr>
            <p:ph type="title" hasCustomPrompt="1"/>
          </p:nvPr>
        </p:nvSpPr>
        <p:spPr>
          <a:xfrm>
            <a:off x="1889738" y="3001020"/>
            <a:ext cx="8412524" cy="938559"/>
          </a:xfrm>
        </p:spPr>
        <p:txBody>
          <a:bodyPr/>
          <a:lstStyle>
            <a:lvl1pPr algn="ctr">
              <a:defRPr sz="5000" spc="100" baseline="0"/>
            </a:lvl1pPr>
          </a:lstStyle>
          <a:p>
            <a:r>
              <a:rPr lang="en-US" dirty="0"/>
              <a:t>Click to add title</a:t>
            </a:r>
          </a:p>
        </p:txBody>
      </p:sp>
    </p:spTree>
    <p:extLst>
      <p:ext uri="{BB962C8B-B14F-4D97-AF65-F5344CB8AC3E}">
        <p14:creationId xmlns:p14="http://schemas.microsoft.com/office/powerpoint/2010/main" val="371161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457E51-8279-450D-ABC2-889F91AD715A}"/>
              </a:ext>
            </a:extLst>
          </p:cNvPr>
          <p:cNvSpPr>
            <a:spLocks noGrp="1"/>
          </p:cNvSpPr>
          <p:nvPr>
            <p:ph type="dt" sz="half" idx="10"/>
          </p:nvPr>
        </p:nvSpPr>
        <p:spPr/>
        <p:txBody>
          <a:bodyPr>
            <a:noAutofit/>
          </a:bodyPr>
          <a:lstStyle/>
          <a:p>
            <a:r>
              <a:rPr lang="en-US" dirty="0"/>
              <a:t>8/03/20XX</a:t>
            </a:r>
          </a:p>
        </p:txBody>
      </p:sp>
      <p:sp>
        <p:nvSpPr>
          <p:cNvPr id="6" name="Footer Placeholder 5">
            <a:extLst>
              <a:ext uri="{FF2B5EF4-FFF2-40B4-BE49-F238E27FC236}">
                <a16:creationId xmlns:a16="http://schemas.microsoft.com/office/drawing/2014/main" id="{44F52AC3-8AAB-49A9-8BB4-9A82193F9C05}"/>
              </a:ext>
            </a:extLst>
          </p:cNvPr>
          <p:cNvSpPr>
            <a:spLocks noGrp="1"/>
          </p:cNvSpPr>
          <p:nvPr>
            <p:ph type="ftr" sz="quarter" idx="11"/>
          </p:nvPr>
        </p:nvSpPr>
        <p:spPr/>
        <p:txBody>
          <a:bodyPr>
            <a:noAutofit/>
          </a:bodyPr>
          <a:lstStyle/>
          <a:p>
            <a:r>
              <a:rPr lang="en-US" dirty="0"/>
              <a:t>PITCH DECK</a:t>
            </a:r>
          </a:p>
        </p:txBody>
      </p:sp>
      <p:sp>
        <p:nvSpPr>
          <p:cNvPr id="7" name="Slide Number Placeholder 6">
            <a:extLst>
              <a:ext uri="{FF2B5EF4-FFF2-40B4-BE49-F238E27FC236}">
                <a16:creationId xmlns:a16="http://schemas.microsoft.com/office/drawing/2014/main" id="{C242EBEF-1685-466C-9FC9-D1A2D4A6895D}"/>
              </a:ext>
            </a:extLst>
          </p:cNvPr>
          <p:cNvSpPr>
            <a:spLocks noGrp="1"/>
          </p:cNvSpPr>
          <p:nvPr>
            <p:ph type="sldNum" sz="quarter" idx="12"/>
          </p:nvPr>
        </p:nvSpPr>
        <p:spPr/>
        <p:txBody>
          <a:bodyPr>
            <a:noAutofit/>
          </a:bodyPr>
          <a:lstStyle/>
          <a:p>
            <a:fld id="{BF860B6F-2FE3-4DE6-9496-980E987E7466}" type="slidenum">
              <a:rPr lang="en-US" smtClean="0"/>
              <a:t>‹#›</a:t>
            </a:fld>
            <a:endParaRPr lang="en-US" dirty="0"/>
          </a:p>
        </p:txBody>
      </p:sp>
      <p:sp>
        <p:nvSpPr>
          <p:cNvPr id="8" name="Picture Placeholder 7">
            <a:extLst>
              <a:ext uri="{FF2B5EF4-FFF2-40B4-BE49-F238E27FC236}">
                <a16:creationId xmlns:a16="http://schemas.microsoft.com/office/drawing/2014/main" id="{5360F31D-8187-4BBF-807F-BCD7628363E1}"/>
              </a:ext>
            </a:extLst>
          </p:cNvPr>
          <p:cNvSpPr>
            <a:spLocks noGrp="1"/>
          </p:cNvSpPr>
          <p:nvPr>
            <p:ph type="pic" sz="quarter" idx="13" hasCustomPrompt="1"/>
          </p:nvPr>
        </p:nvSpPr>
        <p:spPr>
          <a:xfrm flipH="1">
            <a:off x="1" y="466725"/>
            <a:ext cx="6096000" cy="5924550"/>
          </a:xfrm>
        </p:spPr>
        <p:txBody>
          <a:bodyPr>
            <a:noAutofit/>
          </a:bodyPr>
          <a:lstStyle>
            <a:lvl1pPr marL="0" indent="0" algn="ctr">
              <a:buNone/>
              <a:defRPr/>
            </a:lvl1pPr>
          </a:lstStyle>
          <a:p>
            <a:r>
              <a:rPr lang="en-US" dirty="0"/>
              <a:t>Click to add photo</a:t>
            </a:r>
          </a:p>
        </p:txBody>
      </p:sp>
      <p:sp>
        <p:nvSpPr>
          <p:cNvPr id="10" name="Text Placeholder 10">
            <a:extLst>
              <a:ext uri="{FF2B5EF4-FFF2-40B4-BE49-F238E27FC236}">
                <a16:creationId xmlns:a16="http://schemas.microsoft.com/office/drawing/2014/main" id="{361D3AC4-50E4-442B-88DA-99E01D461FAD}"/>
              </a:ext>
            </a:extLst>
          </p:cNvPr>
          <p:cNvSpPr>
            <a:spLocks noGrp="1"/>
          </p:cNvSpPr>
          <p:nvPr>
            <p:ph type="body" sz="quarter" idx="16" hasCustomPrompt="1"/>
          </p:nvPr>
        </p:nvSpPr>
        <p:spPr>
          <a:xfrm>
            <a:off x="6934200" y="2183098"/>
            <a:ext cx="4419600" cy="642075"/>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1" name="Text Placeholder 10">
            <a:extLst>
              <a:ext uri="{FF2B5EF4-FFF2-40B4-BE49-F238E27FC236}">
                <a16:creationId xmlns:a16="http://schemas.microsoft.com/office/drawing/2014/main" id="{2BA1C8C7-E942-4381-8DFB-35C0D375D503}"/>
              </a:ext>
            </a:extLst>
          </p:cNvPr>
          <p:cNvSpPr>
            <a:spLocks noGrp="1"/>
          </p:cNvSpPr>
          <p:nvPr>
            <p:ph type="body" sz="quarter" idx="17" hasCustomPrompt="1"/>
          </p:nvPr>
        </p:nvSpPr>
        <p:spPr>
          <a:xfrm>
            <a:off x="6934200" y="1632228"/>
            <a:ext cx="4419600" cy="550870"/>
          </a:xfrm>
          <a:prstGeom prst="rect">
            <a:avLst/>
          </a:prstGeom>
        </p:spPr>
        <p:txBody>
          <a:bodyPr anchor="b">
            <a:noAutofit/>
          </a:bodyPr>
          <a:lstStyle>
            <a:lvl1pPr marL="0" indent="0" algn="l">
              <a:buNone/>
              <a:defRPr sz="1600" cap="all" spc="100" baseline="0">
                <a:solidFill>
                  <a:schemeClr val="accent1"/>
                </a:solidFill>
                <a:latin typeface="+mj-lt"/>
              </a:defRPr>
            </a:lvl1pPr>
          </a:lstStyle>
          <a:p>
            <a:pPr lvl="0"/>
            <a:r>
              <a:rPr lang="en-US"/>
              <a:t>Click to add subtitle</a:t>
            </a:r>
          </a:p>
        </p:txBody>
      </p:sp>
      <p:sp>
        <p:nvSpPr>
          <p:cNvPr id="18" name="Text Placeholder 10">
            <a:extLst>
              <a:ext uri="{FF2B5EF4-FFF2-40B4-BE49-F238E27FC236}">
                <a16:creationId xmlns:a16="http://schemas.microsoft.com/office/drawing/2014/main" id="{619FB69F-436E-4680-805E-129656D1FC8B}"/>
              </a:ext>
            </a:extLst>
          </p:cNvPr>
          <p:cNvSpPr>
            <a:spLocks noGrp="1"/>
          </p:cNvSpPr>
          <p:nvPr>
            <p:ph type="body" sz="quarter" idx="18" hasCustomPrompt="1"/>
          </p:nvPr>
        </p:nvSpPr>
        <p:spPr>
          <a:xfrm>
            <a:off x="6934200" y="3732794"/>
            <a:ext cx="4419600" cy="642075"/>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9" name="Text Placeholder 10">
            <a:extLst>
              <a:ext uri="{FF2B5EF4-FFF2-40B4-BE49-F238E27FC236}">
                <a16:creationId xmlns:a16="http://schemas.microsoft.com/office/drawing/2014/main" id="{9EEFB823-5D40-4C5F-8E5C-8DA54596313D}"/>
              </a:ext>
            </a:extLst>
          </p:cNvPr>
          <p:cNvSpPr>
            <a:spLocks noGrp="1"/>
          </p:cNvSpPr>
          <p:nvPr>
            <p:ph type="body" sz="quarter" idx="19" hasCustomPrompt="1"/>
          </p:nvPr>
        </p:nvSpPr>
        <p:spPr>
          <a:xfrm>
            <a:off x="6934200" y="3181924"/>
            <a:ext cx="4419600" cy="550870"/>
          </a:xfrm>
          <a:prstGeom prst="rect">
            <a:avLst/>
          </a:prstGeom>
        </p:spPr>
        <p:txBody>
          <a:bodyPr anchor="b">
            <a:noAutofit/>
          </a:bodyPr>
          <a:lstStyle>
            <a:lvl1pPr marL="0" indent="0" algn="l">
              <a:buNone/>
              <a:defRPr sz="1600" cap="all" spc="100" baseline="0">
                <a:solidFill>
                  <a:schemeClr val="accent1"/>
                </a:solidFill>
                <a:latin typeface="+mj-lt"/>
              </a:defRPr>
            </a:lvl1pPr>
          </a:lstStyle>
          <a:p>
            <a:pPr lvl="0"/>
            <a:r>
              <a:rPr lang="en-US"/>
              <a:t>Click to add subtitle</a:t>
            </a:r>
          </a:p>
        </p:txBody>
      </p:sp>
      <p:sp>
        <p:nvSpPr>
          <p:cNvPr id="20" name="Text Placeholder 10">
            <a:extLst>
              <a:ext uri="{FF2B5EF4-FFF2-40B4-BE49-F238E27FC236}">
                <a16:creationId xmlns:a16="http://schemas.microsoft.com/office/drawing/2014/main" id="{97A70DDF-2854-466D-AE9A-7AA7BF32982D}"/>
              </a:ext>
            </a:extLst>
          </p:cNvPr>
          <p:cNvSpPr>
            <a:spLocks noGrp="1"/>
          </p:cNvSpPr>
          <p:nvPr>
            <p:ph type="body" sz="quarter" idx="20" hasCustomPrompt="1"/>
          </p:nvPr>
        </p:nvSpPr>
        <p:spPr>
          <a:xfrm>
            <a:off x="6934200" y="5307885"/>
            <a:ext cx="4419600" cy="642075"/>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1" name="Text Placeholder 10">
            <a:extLst>
              <a:ext uri="{FF2B5EF4-FFF2-40B4-BE49-F238E27FC236}">
                <a16:creationId xmlns:a16="http://schemas.microsoft.com/office/drawing/2014/main" id="{C6C41E82-34D6-471D-81E8-FCA62C7F22F7}"/>
              </a:ext>
            </a:extLst>
          </p:cNvPr>
          <p:cNvSpPr>
            <a:spLocks noGrp="1"/>
          </p:cNvSpPr>
          <p:nvPr>
            <p:ph type="body" sz="quarter" idx="21" hasCustomPrompt="1"/>
          </p:nvPr>
        </p:nvSpPr>
        <p:spPr>
          <a:xfrm>
            <a:off x="6934200" y="4757015"/>
            <a:ext cx="4419600" cy="550870"/>
          </a:xfrm>
          <a:prstGeom prst="rect">
            <a:avLst/>
          </a:prstGeom>
        </p:spPr>
        <p:txBody>
          <a:bodyPr anchor="b">
            <a:noAutofit/>
          </a:bodyPr>
          <a:lstStyle>
            <a:lvl1pPr marL="0" indent="0" algn="l">
              <a:buNone/>
              <a:defRPr sz="1600" cap="all" spc="100" baseline="0">
                <a:solidFill>
                  <a:schemeClr val="accent1"/>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7A0E1AE8-90BE-4DE3-93E9-B997D48FE671}"/>
              </a:ext>
            </a:extLst>
          </p:cNvPr>
          <p:cNvSpPr>
            <a:spLocks noGrp="1"/>
          </p:cNvSpPr>
          <p:nvPr>
            <p:ph type="title" hasCustomPrompt="1"/>
          </p:nvPr>
        </p:nvSpPr>
        <p:spPr>
          <a:xfrm>
            <a:off x="4513162" y="668924"/>
            <a:ext cx="6041908" cy="642075"/>
          </a:xfrm>
        </p:spPr>
        <p:txBody>
          <a:bodyPr/>
          <a:lstStyle>
            <a:lvl1pPr>
              <a:defRPr/>
            </a:lvl1pPr>
          </a:lstStyle>
          <a:p>
            <a:r>
              <a:rPr lang="en-US" dirty="0"/>
              <a:t>Click to add title</a:t>
            </a:r>
          </a:p>
        </p:txBody>
      </p:sp>
    </p:spTree>
    <p:extLst>
      <p:ext uri="{BB962C8B-B14F-4D97-AF65-F5344CB8AC3E}">
        <p14:creationId xmlns:p14="http://schemas.microsoft.com/office/powerpoint/2010/main" val="80205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2FB566-AB0F-4A84-A379-5B7A132A1E1B}"/>
              </a:ext>
            </a:extLst>
          </p:cNvPr>
          <p:cNvSpPr>
            <a:spLocks noGrp="1"/>
          </p:cNvSpPr>
          <p:nvPr>
            <p:ph type="dt" sz="half" idx="10"/>
          </p:nvPr>
        </p:nvSpPr>
        <p:spPr/>
        <p:txBody>
          <a:bodyPr>
            <a:noAutofit/>
          </a:bodyPr>
          <a:lstStyle/>
          <a:p>
            <a:r>
              <a:rPr lang="en-US" dirty="0"/>
              <a:t>8/03/20XX</a:t>
            </a:r>
          </a:p>
        </p:txBody>
      </p:sp>
      <p:sp>
        <p:nvSpPr>
          <p:cNvPr id="6" name="Footer Placeholder 5">
            <a:extLst>
              <a:ext uri="{FF2B5EF4-FFF2-40B4-BE49-F238E27FC236}">
                <a16:creationId xmlns:a16="http://schemas.microsoft.com/office/drawing/2014/main" id="{310B01EE-E344-461A-85A0-3AA7F83AA4FD}"/>
              </a:ext>
            </a:extLst>
          </p:cNvPr>
          <p:cNvSpPr>
            <a:spLocks noGrp="1"/>
          </p:cNvSpPr>
          <p:nvPr>
            <p:ph type="ftr" sz="quarter" idx="11"/>
          </p:nvPr>
        </p:nvSpPr>
        <p:spPr/>
        <p:txBody>
          <a:bodyPr>
            <a:noAutofit/>
          </a:bodyPr>
          <a:lstStyle/>
          <a:p>
            <a:r>
              <a:rPr lang="en-US" dirty="0"/>
              <a:t>PITCH DECK</a:t>
            </a:r>
          </a:p>
        </p:txBody>
      </p:sp>
      <p:sp>
        <p:nvSpPr>
          <p:cNvPr id="7" name="Slide Number Placeholder 6">
            <a:extLst>
              <a:ext uri="{FF2B5EF4-FFF2-40B4-BE49-F238E27FC236}">
                <a16:creationId xmlns:a16="http://schemas.microsoft.com/office/drawing/2014/main" id="{6C09A25E-2DC1-49B1-A962-EFCDB81F9314}"/>
              </a:ext>
            </a:extLst>
          </p:cNvPr>
          <p:cNvSpPr>
            <a:spLocks noGrp="1"/>
          </p:cNvSpPr>
          <p:nvPr>
            <p:ph type="sldNum" sz="quarter" idx="12"/>
          </p:nvPr>
        </p:nvSpPr>
        <p:spPr/>
        <p:txBody>
          <a:bodyPr>
            <a:noAutofit/>
          </a:bodyPr>
          <a:lstStyle/>
          <a:p>
            <a:fld id="{BF860B6F-2FE3-4DE6-9496-980E987E7466}" type="slidenum">
              <a:rPr lang="en-US" smtClean="0"/>
              <a:t>‹#›</a:t>
            </a:fld>
            <a:endParaRPr lang="en-US" dirty="0"/>
          </a:p>
        </p:txBody>
      </p:sp>
      <p:sp>
        <p:nvSpPr>
          <p:cNvPr id="8" name="Picture Placeholder 7">
            <a:extLst>
              <a:ext uri="{FF2B5EF4-FFF2-40B4-BE49-F238E27FC236}">
                <a16:creationId xmlns:a16="http://schemas.microsoft.com/office/drawing/2014/main" id="{6848D9ED-15C8-4EA0-B95F-CFD1BAF0A547}"/>
              </a:ext>
            </a:extLst>
          </p:cNvPr>
          <p:cNvSpPr>
            <a:spLocks noGrp="1"/>
          </p:cNvSpPr>
          <p:nvPr>
            <p:ph type="pic" sz="quarter" idx="13" hasCustomPrompt="1"/>
          </p:nvPr>
        </p:nvSpPr>
        <p:spPr>
          <a:xfrm flipH="1">
            <a:off x="1809750" y="475743"/>
            <a:ext cx="6475268" cy="5915532"/>
          </a:xfrm>
        </p:spPr>
        <p:txBody>
          <a:bodyPr>
            <a:noAutofit/>
          </a:bodyPr>
          <a:lstStyle>
            <a:lvl1pPr marL="0" indent="0" algn="ctr">
              <a:buNone/>
              <a:defRPr/>
            </a:lvl1pPr>
          </a:lstStyle>
          <a:p>
            <a:r>
              <a:rPr lang="en-US" dirty="0"/>
              <a:t>Click to add photo</a:t>
            </a:r>
          </a:p>
        </p:txBody>
      </p:sp>
      <p:sp>
        <p:nvSpPr>
          <p:cNvPr id="11" name="Text Placeholder 10">
            <a:extLst>
              <a:ext uri="{FF2B5EF4-FFF2-40B4-BE49-F238E27FC236}">
                <a16:creationId xmlns:a16="http://schemas.microsoft.com/office/drawing/2014/main" id="{2CEF9385-3B06-4216-9420-A91190C6B7CC}"/>
              </a:ext>
            </a:extLst>
          </p:cNvPr>
          <p:cNvSpPr>
            <a:spLocks noGrp="1"/>
          </p:cNvSpPr>
          <p:nvPr>
            <p:ph type="body" sz="quarter" idx="16" hasCustomPrompt="1"/>
          </p:nvPr>
        </p:nvSpPr>
        <p:spPr>
          <a:xfrm>
            <a:off x="8691419" y="1125633"/>
            <a:ext cx="2937452" cy="1192694"/>
          </a:xfrm>
          <a:prstGeom prst="rect">
            <a:avLst/>
          </a:prstGeom>
        </p:spPr>
        <p:txBody>
          <a:bodyPr anchor="t">
            <a:noAutofit/>
          </a:bodyPr>
          <a:lstStyle>
            <a:lvl1pPr marL="0" indent="0" algn="l">
              <a:lnSpc>
                <a:spcPct val="100000"/>
              </a:lnSpc>
              <a:spcBef>
                <a:spcPts val="1000"/>
              </a:spcBef>
              <a:buNone/>
              <a:defRPr sz="1400" cap="none" spc="100" baseline="0">
                <a:solidFill>
                  <a:schemeClr val="tx1"/>
                </a:solidFill>
                <a:latin typeface="+mn-lt"/>
              </a:defRPr>
            </a:lvl1pPr>
          </a:lstStyle>
          <a:p>
            <a:pPr lvl="0"/>
            <a:r>
              <a:rPr lang="en-US"/>
              <a:t>Click to add text</a:t>
            </a:r>
          </a:p>
        </p:txBody>
      </p:sp>
      <p:sp>
        <p:nvSpPr>
          <p:cNvPr id="12" name="Text Placeholder 10">
            <a:extLst>
              <a:ext uri="{FF2B5EF4-FFF2-40B4-BE49-F238E27FC236}">
                <a16:creationId xmlns:a16="http://schemas.microsoft.com/office/drawing/2014/main" id="{D01ADD07-F155-4B1F-B204-2284F6999B7D}"/>
              </a:ext>
            </a:extLst>
          </p:cNvPr>
          <p:cNvSpPr>
            <a:spLocks noGrp="1"/>
          </p:cNvSpPr>
          <p:nvPr>
            <p:ph type="body" sz="quarter" idx="17" hasCustomPrompt="1"/>
          </p:nvPr>
        </p:nvSpPr>
        <p:spPr>
          <a:xfrm>
            <a:off x="8691419" y="746129"/>
            <a:ext cx="2937452" cy="426393"/>
          </a:xfrm>
          <a:prstGeom prst="rect">
            <a:avLst/>
          </a:prstGeom>
        </p:spPr>
        <p:txBody>
          <a:bodyPr anchor="t">
            <a:noAutofit/>
          </a:bodyPr>
          <a:lstStyle>
            <a:lvl1pPr marL="0" indent="0" algn="l">
              <a:buNone/>
              <a:defRPr sz="2000" cap="all" spc="100" baseline="0">
                <a:solidFill>
                  <a:schemeClr val="accent4"/>
                </a:solidFill>
                <a:latin typeface="+mj-lt"/>
              </a:defRPr>
            </a:lvl1pPr>
          </a:lstStyle>
          <a:p>
            <a:pPr lvl="0"/>
            <a:r>
              <a:rPr lang="en-US"/>
              <a:t>Click to add subtitle</a:t>
            </a:r>
          </a:p>
        </p:txBody>
      </p:sp>
      <p:sp>
        <p:nvSpPr>
          <p:cNvPr id="13" name="Text Placeholder 10">
            <a:extLst>
              <a:ext uri="{FF2B5EF4-FFF2-40B4-BE49-F238E27FC236}">
                <a16:creationId xmlns:a16="http://schemas.microsoft.com/office/drawing/2014/main" id="{129012F5-57FB-4F6F-8FF8-DBA65EC1EF02}"/>
              </a:ext>
            </a:extLst>
          </p:cNvPr>
          <p:cNvSpPr>
            <a:spLocks noGrp="1"/>
          </p:cNvSpPr>
          <p:nvPr>
            <p:ph type="body" sz="quarter" idx="18" hasCustomPrompt="1"/>
          </p:nvPr>
        </p:nvSpPr>
        <p:spPr>
          <a:xfrm>
            <a:off x="8691419" y="4716842"/>
            <a:ext cx="2937452" cy="1106662"/>
          </a:xfrm>
          <a:prstGeom prst="rect">
            <a:avLst/>
          </a:prstGeom>
        </p:spPr>
        <p:txBody>
          <a:bodyPr anchor="t">
            <a:noAutofit/>
          </a:bodyPr>
          <a:lstStyle>
            <a:lvl1pPr marL="0" indent="0" algn="l">
              <a:lnSpc>
                <a:spcPct val="100000"/>
              </a:lnSpc>
              <a:spcBef>
                <a:spcPts val="1000"/>
              </a:spcBef>
              <a:buNone/>
              <a:defRPr sz="1400" cap="none" spc="100" baseline="0">
                <a:solidFill>
                  <a:schemeClr val="tx1"/>
                </a:solidFill>
                <a:latin typeface="+mn-lt"/>
              </a:defRPr>
            </a:lvl1pPr>
          </a:lstStyle>
          <a:p>
            <a:pPr lvl="0"/>
            <a:r>
              <a:rPr lang="en-US"/>
              <a:t>Click to add text</a:t>
            </a:r>
          </a:p>
        </p:txBody>
      </p:sp>
      <p:sp>
        <p:nvSpPr>
          <p:cNvPr id="14" name="Text Placeholder 10">
            <a:extLst>
              <a:ext uri="{FF2B5EF4-FFF2-40B4-BE49-F238E27FC236}">
                <a16:creationId xmlns:a16="http://schemas.microsoft.com/office/drawing/2014/main" id="{FF8E7E45-85D4-40EE-836F-76055F0F8E75}"/>
              </a:ext>
            </a:extLst>
          </p:cNvPr>
          <p:cNvSpPr>
            <a:spLocks noGrp="1"/>
          </p:cNvSpPr>
          <p:nvPr>
            <p:ph type="body" sz="quarter" idx="19" hasCustomPrompt="1"/>
          </p:nvPr>
        </p:nvSpPr>
        <p:spPr>
          <a:xfrm>
            <a:off x="8691419" y="4337338"/>
            <a:ext cx="2937452" cy="426393"/>
          </a:xfrm>
          <a:prstGeom prst="rect">
            <a:avLst/>
          </a:prstGeom>
        </p:spPr>
        <p:txBody>
          <a:bodyPr anchor="t">
            <a:noAutofit/>
          </a:bodyPr>
          <a:lstStyle>
            <a:lvl1pPr marL="0" indent="0" algn="l">
              <a:buNone/>
              <a:defRPr sz="2000" cap="all" spc="100" baseline="0">
                <a:solidFill>
                  <a:schemeClr val="accent4"/>
                </a:solidFill>
                <a:latin typeface="+mj-lt"/>
              </a:defRPr>
            </a:lvl1pPr>
          </a:lstStyle>
          <a:p>
            <a:pPr lvl="0"/>
            <a:r>
              <a:rPr lang="en-US"/>
              <a:t>Click to add subtitle</a:t>
            </a:r>
          </a:p>
        </p:txBody>
      </p:sp>
      <p:sp>
        <p:nvSpPr>
          <p:cNvPr id="15" name="Text Placeholder 10">
            <a:extLst>
              <a:ext uri="{FF2B5EF4-FFF2-40B4-BE49-F238E27FC236}">
                <a16:creationId xmlns:a16="http://schemas.microsoft.com/office/drawing/2014/main" id="{E315DB3C-D2E4-4310-8A18-71457CBD7A4F}"/>
              </a:ext>
            </a:extLst>
          </p:cNvPr>
          <p:cNvSpPr>
            <a:spLocks noGrp="1"/>
          </p:cNvSpPr>
          <p:nvPr>
            <p:ph type="body" sz="quarter" idx="20" hasCustomPrompt="1"/>
          </p:nvPr>
        </p:nvSpPr>
        <p:spPr>
          <a:xfrm>
            <a:off x="8691419" y="2964253"/>
            <a:ext cx="2937452" cy="1106662"/>
          </a:xfrm>
          <a:prstGeom prst="rect">
            <a:avLst/>
          </a:prstGeom>
        </p:spPr>
        <p:txBody>
          <a:bodyPr anchor="t">
            <a:noAutofit/>
          </a:bodyPr>
          <a:lstStyle>
            <a:lvl1pPr marL="0" indent="0" algn="l">
              <a:lnSpc>
                <a:spcPct val="100000"/>
              </a:lnSpc>
              <a:spcBef>
                <a:spcPts val="1000"/>
              </a:spcBef>
              <a:buNone/>
              <a:defRPr sz="1400" cap="none" spc="100" baseline="0">
                <a:solidFill>
                  <a:schemeClr val="tx1"/>
                </a:solidFill>
                <a:latin typeface="+mn-lt"/>
              </a:defRPr>
            </a:lvl1pPr>
          </a:lstStyle>
          <a:p>
            <a:pPr lvl="0"/>
            <a:r>
              <a:rPr lang="en-US"/>
              <a:t>Click to add text</a:t>
            </a:r>
          </a:p>
        </p:txBody>
      </p:sp>
      <p:sp>
        <p:nvSpPr>
          <p:cNvPr id="16" name="Text Placeholder 10">
            <a:extLst>
              <a:ext uri="{FF2B5EF4-FFF2-40B4-BE49-F238E27FC236}">
                <a16:creationId xmlns:a16="http://schemas.microsoft.com/office/drawing/2014/main" id="{D8DBA9F3-328C-4BAE-A2E1-0FBFE3A476E4}"/>
              </a:ext>
            </a:extLst>
          </p:cNvPr>
          <p:cNvSpPr>
            <a:spLocks noGrp="1"/>
          </p:cNvSpPr>
          <p:nvPr>
            <p:ph type="body" sz="quarter" idx="21" hasCustomPrompt="1"/>
          </p:nvPr>
        </p:nvSpPr>
        <p:spPr>
          <a:xfrm>
            <a:off x="8691419" y="2584749"/>
            <a:ext cx="2937452" cy="426393"/>
          </a:xfrm>
          <a:prstGeom prst="rect">
            <a:avLst/>
          </a:prstGeom>
        </p:spPr>
        <p:txBody>
          <a:bodyPr anchor="t">
            <a:noAutofit/>
          </a:bodyPr>
          <a:lstStyle>
            <a:lvl1pPr marL="0" indent="0" algn="l">
              <a:buNone/>
              <a:defRPr sz="2000" cap="all" spc="100" baseline="0">
                <a:solidFill>
                  <a:schemeClr val="accent4"/>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298B7365-7137-471F-BFE9-2F6C362933D4}"/>
              </a:ext>
            </a:extLst>
          </p:cNvPr>
          <p:cNvSpPr>
            <a:spLocks noGrp="1"/>
          </p:cNvSpPr>
          <p:nvPr>
            <p:ph type="title" hasCustomPrompt="1"/>
          </p:nvPr>
        </p:nvSpPr>
        <p:spPr>
          <a:xfrm rot="16200000">
            <a:off x="-1914546" y="3092260"/>
            <a:ext cx="5719734" cy="682498"/>
          </a:xfrm>
        </p:spPr>
        <p:txBody>
          <a:bodyPr/>
          <a:lstStyle>
            <a:lvl1pPr>
              <a:defRPr/>
            </a:lvl1pPr>
          </a:lstStyle>
          <a:p>
            <a:r>
              <a:rPr lang="en-US" dirty="0"/>
              <a:t>Click to add title</a:t>
            </a:r>
          </a:p>
        </p:txBody>
      </p:sp>
    </p:spTree>
    <p:extLst>
      <p:ext uri="{BB962C8B-B14F-4D97-AF65-F5344CB8AC3E}">
        <p14:creationId xmlns:p14="http://schemas.microsoft.com/office/powerpoint/2010/main" val="16630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26315-2B7F-4C57-86AC-F861837D3D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77E89F0-5C7D-4785-9E27-B2AC9192E64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B7DCF-7168-4376-8641-10965E65A6B3}"/>
              </a:ext>
            </a:extLst>
          </p:cNvPr>
          <p:cNvSpPr>
            <a:spLocks noGrp="1"/>
          </p:cNvSpPr>
          <p:nvPr>
            <p:ph type="dt" sz="half" idx="2"/>
          </p:nvPr>
        </p:nvSpPr>
        <p:spPr>
          <a:xfrm>
            <a:off x="838200" y="6515753"/>
            <a:ext cx="2743200" cy="205722"/>
          </a:xfrm>
          <a:prstGeom prst="rect">
            <a:avLst/>
          </a:prstGeom>
        </p:spPr>
        <p:txBody>
          <a:bodyPr vert="horz" lIns="91440" tIns="45720" rIns="91440" bIns="45720" rtlCol="0" anchor="ctr"/>
          <a:lstStyle>
            <a:lvl1pPr algn="l">
              <a:defRPr sz="1000" cap="all" spc="100" baseline="0">
                <a:solidFill>
                  <a:schemeClr val="bg1">
                    <a:lumMod val="50000"/>
                  </a:schemeClr>
                </a:solidFill>
                <a:latin typeface="Seaford" panose="020B0502030303020204" pitchFamily="34" charset="0"/>
              </a:defRPr>
            </a:lvl1pPr>
          </a:lstStyle>
          <a:p>
            <a:r>
              <a:rPr lang="en-US" dirty="0"/>
              <a:t>8/03/20XX</a:t>
            </a:r>
          </a:p>
        </p:txBody>
      </p:sp>
      <p:sp>
        <p:nvSpPr>
          <p:cNvPr id="5" name="Footer Placeholder 4">
            <a:extLst>
              <a:ext uri="{FF2B5EF4-FFF2-40B4-BE49-F238E27FC236}">
                <a16:creationId xmlns:a16="http://schemas.microsoft.com/office/drawing/2014/main" id="{9E498FEF-9751-417B-82B2-BBAD0766584D}"/>
              </a:ext>
            </a:extLst>
          </p:cNvPr>
          <p:cNvSpPr>
            <a:spLocks noGrp="1"/>
          </p:cNvSpPr>
          <p:nvPr>
            <p:ph type="ftr" sz="quarter" idx="3"/>
          </p:nvPr>
        </p:nvSpPr>
        <p:spPr>
          <a:xfrm>
            <a:off x="4038600" y="6515753"/>
            <a:ext cx="4114800" cy="205722"/>
          </a:xfrm>
          <a:prstGeom prst="rect">
            <a:avLst/>
          </a:prstGeom>
        </p:spPr>
        <p:txBody>
          <a:bodyPr vert="horz" lIns="91440" tIns="45720" rIns="91440" bIns="45720" rtlCol="0" anchor="ctr"/>
          <a:lstStyle>
            <a:lvl1pPr algn="ctr">
              <a:defRPr sz="1000" cap="all" spc="100" baseline="0">
                <a:solidFill>
                  <a:schemeClr val="bg1">
                    <a:lumMod val="50000"/>
                  </a:schemeClr>
                </a:solidFill>
                <a:latin typeface="Seaford" panose="020B0502030303020204"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id="{FFF7CE99-0833-4AF7-954F-3E4BD5F9CD0B}"/>
              </a:ext>
            </a:extLst>
          </p:cNvPr>
          <p:cNvSpPr>
            <a:spLocks noGrp="1"/>
          </p:cNvSpPr>
          <p:nvPr>
            <p:ph type="sldNum" sz="quarter" idx="4"/>
          </p:nvPr>
        </p:nvSpPr>
        <p:spPr>
          <a:xfrm>
            <a:off x="8610600" y="6515753"/>
            <a:ext cx="2743200" cy="205722"/>
          </a:xfrm>
          <a:prstGeom prst="rect">
            <a:avLst/>
          </a:prstGeom>
        </p:spPr>
        <p:txBody>
          <a:bodyPr vert="horz" lIns="91440" tIns="45720" rIns="91440" bIns="45720" rtlCol="0" anchor="ctr"/>
          <a:lstStyle>
            <a:lvl1pPr algn="r">
              <a:defRPr sz="1000" cap="all" spc="100" baseline="0">
                <a:solidFill>
                  <a:schemeClr val="bg1">
                    <a:lumMod val="50000"/>
                  </a:schemeClr>
                </a:solidFill>
                <a:latin typeface="Seaford" panose="020B0502030303020204" pitchFamily="34" charset="0"/>
              </a:defRPr>
            </a:lvl1pPr>
          </a:lstStyle>
          <a:p>
            <a:fld id="{BF860B6F-2FE3-4DE6-9496-980E987E7466}" type="slidenum">
              <a:rPr lang="en-US" smtClean="0"/>
              <a:pPr/>
              <a:t>‹#›</a:t>
            </a:fld>
            <a:endParaRPr lang="en-US" dirty="0"/>
          </a:p>
        </p:txBody>
      </p:sp>
    </p:spTree>
    <p:extLst>
      <p:ext uri="{BB962C8B-B14F-4D97-AF65-F5344CB8AC3E}">
        <p14:creationId xmlns:p14="http://schemas.microsoft.com/office/powerpoint/2010/main" val="34489797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p:hf hdr="0"/>
  <p:txStyles>
    <p:titleStyle>
      <a:lvl1pPr algn="l" defTabSz="914400" rtl="0" eaLnBrk="1" latinLnBrk="0" hangingPunct="1">
        <a:lnSpc>
          <a:spcPct val="80000"/>
        </a:lnSpc>
        <a:spcBef>
          <a:spcPct val="0"/>
        </a:spcBef>
        <a:buNone/>
        <a:defRPr sz="4000" kern="1200" cap="all" spc="200" baseline="0">
          <a:ln w="19050">
            <a:solidFill>
              <a:schemeClr val="accent1"/>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r>
              <a:rPr lang="en-US"/>
              <a:t>8/03/20XX</a:t>
            </a:r>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PITCH DECK</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F860B6F-2FE3-4DE6-9496-980E987E7466}" type="slidenum">
              <a:rPr lang="en-US" smtClean="0"/>
              <a:pPr/>
              <a:t>‹#›</a:t>
            </a:fld>
            <a:endParaRPr lang="en-US" dirty="0"/>
          </a:p>
        </p:txBody>
      </p:sp>
    </p:spTree>
    <p:extLst>
      <p:ext uri="{BB962C8B-B14F-4D97-AF65-F5344CB8AC3E}">
        <p14:creationId xmlns:p14="http://schemas.microsoft.com/office/powerpoint/2010/main" val="6528563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diagramData" Target="../diagrams/data1.xml"/><Relationship Id="rId5" Type="http://schemas.openxmlformats.org/officeDocument/2006/relationships/image" Target="../media/image9.jfif"/><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microsoft.com/office/2007/relationships/hdphoto" Target="../media/hdphoto2.wdp"/><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microsoft.com/office/2007/relationships/hdphoto" Target="../media/hdphoto1.wdp"/><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7" descr="Close up of two people holding hands">
            <a:extLst>
              <a:ext uri="{FF2B5EF4-FFF2-40B4-BE49-F238E27FC236}">
                <a16:creationId xmlns:a16="http://schemas.microsoft.com/office/drawing/2014/main" id="{EE9CA614-E82E-A466-9C40-D0FF7D15A537}"/>
              </a:ext>
            </a:extLst>
          </p:cNvPr>
          <p:cNvPicPr>
            <a:picLocks noChangeAspect="1"/>
          </p:cNvPicPr>
          <p:nvPr/>
        </p:nvPicPr>
        <p:blipFill rotWithShape="1">
          <a:blip r:embed="rId3">
            <a:extLst>
              <a:ext uri="{28A0092B-C50C-407E-A947-70E740481C1C}">
                <a14:useLocalDpi xmlns:a14="http://schemas.microsoft.com/office/drawing/2010/main" val="0"/>
              </a:ext>
            </a:extLst>
          </a:blip>
          <a:srcRect l="6052" t="9091" r="8696" b="1"/>
          <a:stretch/>
        </p:blipFill>
        <p:spPr>
          <a:xfrm>
            <a:off x="20" y="10"/>
            <a:ext cx="12191980" cy="6857989"/>
          </a:xfrm>
          <a:prstGeom prst="rect">
            <a:avLst/>
          </a:prstGeom>
        </p:spPr>
      </p:pic>
      <p:sp>
        <p:nvSpPr>
          <p:cNvPr id="18" name="Rectangle 17">
            <a:extLst>
              <a:ext uri="{FF2B5EF4-FFF2-40B4-BE49-F238E27FC236}">
                <a16:creationId xmlns:a16="http://schemas.microsoft.com/office/drawing/2014/main" id="{55BE2824-A619-43D4-8CEE-814E76EAC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blipFill dpi="0" rotWithShape="1">
            <a:blip r:embed="rId4">
              <a:alphaModFix amt="17000"/>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F757314-8028-429F-A691-15514DF11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2531684"/>
            <a:ext cx="10222992"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CFB0F09-9A6D-4393-94DE-D19BB32FF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2669517"/>
            <a:ext cx="10222992" cy="2743200"/>
          </a:xfrm>
          <a:prstGeom prst="rect">
            <a:avLst/>
          </a:prstGeom>
          <a:blipFill dpi="0" rotWithShape="1">
            <a:blip r:embed="rId6">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1A8FF86-3729-44D9-9029-E0816A7E2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484434"/>
            <a:ext cx="10222992"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924F705-30C0-4ED8-9364-62609FAD44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5253661"/>
            <a:ext cx="1080904" cy="1080902"/>
            <a:chOff x="9685338" y="4460675"/>
            <a:chExt cx="1080904" cy="1080902"/>
          </a:xfrm>
        </p:grpSpPr>
        <p:sp>
          <p:nvSpPr>
            <p:cNvPr id="27" name="Oval 26">
              <a:extLst>
                <a:ext uri="{FF2B5EF4-FFF2-40B4-BE49-F238E27FC236}">
                  <a16:creationId xmlns:a16="http://schemas.microsoft.com/office/drawing/2014/main" id="{2011EC6B-5921-4E83-802A-C8EDBFF94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7">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A6591F3A-6CC6-475E-B681-19B2E17DC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520D7471-8D75-BD4B-53B2-DBE65AA286FA}"/>
              </a:ext>
            </a:extLst>
          </p:cNvPr>
          <p:cNvSpPr>
            <a:spLocks noGrp="1"/>
          </p:cNvSpPr>
          <p:nvPr>
            <p:ph type="ctrTitle"/>
          </p:nvPr>
        </p:nvSpPr>
        <p:spPr>
          <a:xfrm>
            <a:off x="1051560" y="2612367"/>
            <a:ext cx="9966960" cy="3017156"/>
          </a:xfrm>
        </p:spPr>
        <p:txBody>
          <a:bodyPr>
            <a:normAutofit/>
          </a:bodyPr>
          <a:lstStyle/>
          <a:p>
            <a:r>
              <a:rPr lang="en-US" sz="8200" dirty="0">
                <a:solidFill>
                  <a:srgbClr val="FF0000"/>
                </a:solidFill>
              </a:rPr>
              <a:t>C0Care</a:t>
            </a:r>
            <a:r>
              <a:rPr lang="en-US" sz="8200" dirty="0"/>
              <a:t>: </a:t>
            </a:r>
            <a:r>
              <a:rPr lang="en-US" sz="8200" dirty="0">
                <a:solidFill>
                  <a:schemeClr val="tx1"/>
                </a:solidFill>
              </a:rPr>
              <a:t>Community Care Crisis Intervention Unit</a:t>
            </a:r>
          </a:p>
        </p:txBody>
      </p:sp>
    </p:spTree>
    <p:extLst>
      <p:ext uri="{BB962C8B-B14F-4D97-AF65-F5344CB8AC3E}">
        <p14:creationId xmlns:p14="http://schemas.microsoft.com/office/powerpoint/2010/main" val="356939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tint val="75000"/>
                <a:shade val="58000"/>
                <a:satMod val="120000"/>
              </a:schemeClr>
              <a:schemeClr val="bg2">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058" name="Rectangle 1057">
            <a:extLst>
              <a:ext uri="{FF2B5EF4-FFF2-40B4-BE49-F238E27FC236}">
                <a16:creationId xmlns:a16="http://schemas.microsoft.com/office/drawing/2014/main" id="{DCC0DCE3-8753-43BB-86D2-6452D91E4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ectangle 1059">
            <a:extLst>
              <a:ext uri="{FF2B5EF4-FFF2-40B4-BE49-F238E27FC236}">
                <a16:creationId xmlns:a16="http://schemas.microsoft.com/office/drawing/2014/main" id="{D28BC7A6-65CA-4655-8641-7BDE9699B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ectangle 1061">
            <a:extLst>
              <a:ext uri="{FF2B5EF4-FFF2-40B4-BE49-F238E27FC236}">
                <a16:creationId xmlns:a16="http://schemas.microsoft.com/office/drawing/2014/main" id="{58755CF4-45A8-4971-A14E-D6DE02B4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4" name="Group 1063">
            <a:extLst>
              <a:ext uri="{FF2B5EF4-FFF2-40B4-BE49-F238E27FC236}">
                <a16:creationId xmlns:a16="http://schemas.microsoft.com/office/drawing/2014/main" id="{421F62D5-850C-4310-A813-747E46433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065" name="Oval 1064">
              <a:extLst>
                <a:ext uri="{FF2B5EF4-FFF2-40B4-BE49-F238E27FC236}">
                  <a16:creationId xmlns:a16="http://schemas.microsoft.com/office/drawing/2014/main" id="{CAD4B505-4A68-456B-9AFD-344192BE9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66" name="Oval 1065">
              <a:extLst>
                <a:ext uri="{FF2B5EF4-FFF2-40B4-BE49-F238E27FC236}">
                  <a16:creationId xmlns:a16="http://schemas.microsoft.com/office/drawing/2014/main" id="{A7F9A339-5395-403B-B163-DFDDD9E09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068" name="Rectangle 1067">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1069">
            <a:extLst>
              <a:ext uri="{FF2B5EF4-FFF2-40B4-BE49-F238E27FC236}">
                <a16:creationId xmlns:a16="http://schemas.microsoft.com/office/drawing/2014/main" id="{5B23EB10-011B-4BBD-9AE6-2635567A1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7997"/>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2AB6EA18-5FC4-DD85-CA8C-7FD915855CA5}"/>
              </a:ext>
            </a:extLst>
          </p:cNvPr>
          <p:cNvSpPr>
            <a:spLocks noGrp="1"/>
          </p:cNvSpPr>
          <p:nvPr>
            <p:ph type="title"/>
          </p:nvPr>
        </p:nvSpPr>
        <p:spPr>
          <a:xfrm>
            <a:off x="6556100" y="1360493"/>
            <a:ext cx="4972511" cy="3106732"/>
          </a:xfrm>
        </p:spPr>
        <p:txBody>
          <a:bodyPr vert="horz" lIns="91440" tIns="45720" rIns="91440" bIns="45720" rtlCol="0" anchor="b">
            <a:normAutofit/>
          </a:bodyPr>
          <a:lstStyle/>
          <a:p>
            <a:r>
              <a:rPr lang="en-US" sz="7200" kern="1200" cap="all" baseline="0">
                <a:solidFill>
                  <a:schemeClr val="tx1"/>
                </a:solidFill>
                <a:latin typeface="+mj-lt"/>
                <a:ea typeface="+mj-ea"/>
                <a:cs typeface="+mj-cs"/>
              </a:rPr>
              <a:t>     partnership</a:t>
            </a:r>
          </a:p>
        </p:txBody>
      </p:sp>
      <p:sp>
        <p:nvSpPr>
          <p:cNvPr id="1072" name="Freeform: Shape 1071">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lfd lOGO">
            <a:extLst>
              <a:ext uri="{FF2B5EF4-FFF2-40B4-BE49-F238E27FC236}">
                <a16:creationId xmlns:a16="http://schemas.microsoft.com/office/drawing/2014/main" id="{A0F3E8A6-29D0-3568-7480-DD5AA632737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782"/>
          <a:stretch/>
        </p:blipFill>
        <p:spPr bwMode="auto">
          <a:xfrm>
            <a:off x="286872" y="135976"/>
            <a:ext cx="2853005" cy="32128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nd red patch with a star and text&#10;&#10;Description automatically generated">
            <a:extLst>
              <a:ext uri="{FF2B5EF4-FFF2-40B4-BE49-F238E27FC236}">
                <a16:creationId xmlns:a16="http://schemas.microsoft.com/office/drawing/2014/main" id="{C3606F59-9606-4140-4336-4363C9F956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4688" y="3254147"/>
            <a:ext cx="2508870" cy="3136087"/>
          </a:xfrm>
          <a:prstGeom prst="rect">
            <a:avLst/>
          </a:prstGeom>
        </p:spPr>
      </p:pic>
    </p:spTree>
    <p:extLst>
      <p:ext uri="{BB962C8B-B14F-4D97-AF65-F5344CB8AC3E}">
        <p14:creationId xmlns:p14="http://schemas.microsoft.com/office/powerpoint/2010/main" val="166065529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9" name="Oval 48">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50" name="Oval 49">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Title 1">
            <a:extLst>
              <a:ext uri="{FF2B5EF4-FFF2-40B4-BE49-F238E27FC236}">
                <a16:creationId xmlns:a16="http://schemas.microsoft.com/office/drawing/2014/main" id="{6624157E-C041-580B-DD52-3E35D7304B40}"/>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sz="5400" b="1"/>
              <a:t>CONCEPTION</a:t>
            </a:r>
          </a:p>
        </p:txBody>
      </p:sp>
      <p:pic>
        <p:nvPicPr>
          <p:cNvPr id="4" name="Picture 3" descr="A picture containing silhouette&#10;&#10;Description automatically generated">
            <a:extLst>
              <a:ext uri="{FF2B5EF4-FFF2-40B4-BE49-F238E27FC236}">
                <a16:creationId xmlns:a16="http://schemas.microsoft.com/office/drawing/2014/main" id="{7F4014FE-1ECD-977D-D52C-E915A5E305DB}"/>
              </a:ext>
            </a:extLst>
          </p:cNvPr>
          <p:cNvPicPr>
            <a:picLocks noChangeAspect="1"/>
          </p:cNvPicPr>
          <p:nvPr/>
        </p:nvPicPr>
        <p:blipFill rotWithShape="1">
          <a:blip r:embed="rId5"/>
          <a:srcRect l="22216" r="27430"/>
          <a:stretch/>
        </p:blipFill>
        <p:spPr>
          <a:xfrm>
            <a:off x="7872307" y="2193036"/>
            <a:ext cx="3261974" cy="3639872"/>
          </a:xfrm>
          <a:prstGeom prst="rect">
            <a:avLst/>
          </a:prstGeom>
          <a:scene3d>
            <a:camera prst="orthographicFront"/>
            <a:lightRig rig="contrasting" dir="t">
              <a:rot lat="0" lon="0" rev="3000000"/>
            </a:lightRig>
          </a:scene3d>
          <a:sp3d contourW="7620">
            <a:bevelT w="95250" h="31750"/>
            <a:contourClr>
              <a:srgbClr val="333333"/>
            </a:contourClr>
          </a:sp3d>
        </p:spPr>
      </p:pic>
      <p:graphicFrame>
        <p:nvGraphicFramePr>
          <p:cNvPr id="21" name="Content Placeholder 20">
            <a:extLst>
              <a:ext uri="{FF2B5EF4-FFF2-40B4-BE49-F238E27FC236}">
                <a16:creationId xmlns:a16="http://schemas.microsoft.com/office/drawing/2014/main" id="{7EC08779-BC57-CC82-0BC0-017B7B4EDF2C}"/>
              </a:ext>
            </a:extLst>
          </p:cNvPr>
          <p:cNvGraphicFramePr>
            <a:graphicFrameLocks noGrp="1"/>
          </p:cNvGraphicFramePr>
          <p:nvPr>
            <p:ph idx="1"/>
            <p:extLst>
              <p:ext uri="{D42A27DB-BD31-4B8C-83A1-F6EECF244321}">
                <p14:modId xmlns:p14="http://schemas.microsoft.com/office/powerpoint/2010/main" val="3506947073"/>
              </p:ext>
            </p:extLst>
          </p:nvPr>
        </p:nvGraphicFramePr>
        <p:xfrm>
          <a:off x="484094" y="2093976"/>
          <a:ext cx="7388213" cy="4078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7527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0" name="Oval 69">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71" name="Oval 70">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Title 1">
            <a:extLst>
              <a:ext uri="{FF2B5EF4-FFF2-40B4-BE49-F238E27FC236}">
                <a16:creationId xmlns:a16="http://schemas.microsoft.com/office/drawing/2014/main" id="{A2813B15-59AA-ED47-0C72-8255684F824F}"/>
              </a:ext>
            </a:extLst>
          </p:cNvPr>
          <p:cNvSpPr>
            <a:spLocks noGrp="1"/>
          </p:cNvSpPr>
          <p:nvPr>
            <p:ph type="title" idx="4294967295"/>
          </p:nvPr>
        </p:nvSpPr>
        <p:spPr>
          <a:xfrm>
            <a:off x="1069848" y="484632"/>
            <a:ext cx="10058400" cy="956893"/>
          </a:xfrm>
        </p:spPr>
        <p:txBody>
          <a:bodyPr vert="horz" lIns="91440" tIns="45720" rIns="91440" bIns="45720" rtlCol="0" anchor="ctr">
            <a:normAutofit/>
          </a:bodyPr>
          <a:lstStyle/>
          <a:p>
            <a:r>
              <a:rPr lang="en-US" dirty="0"/>
              <a:t>Program goals</a:t>
            </a:r>
          </a:p>
        </p:txBody>
      </p:sp>
      <p:sp>
        <p:nvSpPr>
          <p:cNvPr id="73" name="Rectangle 72">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4" name="TextBox 2">
            <a:extLst>
              <a:ext uri="{FF2B5EF4-FFF2-40B4-BE49-F238E27FC236}">
                <a16:creationId xmlns:a16="http://schemas.microsoft.com/office/drawing/2014/main" id="{B710B6C2-15BD-B97A-C61E-AC30B97DEAFF}"/>
              </a:ext>
            </a:extLst>
          </p:cNvPr>
          <p:cNvGraphicFramePr/>
          <p:nvPr>
            <p:extLst>
              <p:ext uri="{D42A27DB-BD31-4B8C-83A1-F6EECF244321}">
                <p14:modId xmlns:p14="http://schemas.microsoft.com/office/powerpoint/2010/main" val="3120701336"/>
              </p:ext>
            </p:extLst>
          </p:nvPr>
        </p:nvGraphicFramePr>
        <p:xfrm>
          <a:off x="1069975" y="1559859"/>
          <a:ext cx="10788950" cy="51270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8670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12">
            <a:extLst>
              <a:ext uri="{FF2B5EF4-FFF2-40B4-BE49-F238E27FC236}">
                <a16:creationId xmlns:a16="http://schemas.microsoft.com/office/drawing/2014/main" id="{BFE2B5AB-A5E2-4E81-9A28-0F3EFE4B47B5}"/>
              </a:ext>
            </a:extLst>
          </p:cNvPr>
          <p:cNvSpPr>
            <a:spLocks noGrp="1"/>
          </p:cNvSpPr>
          <p:nvPr>
            <p:ph type="title"/>
          </p:nvPr>
        </p:nvSpPr>
        <p:spPr/>
        <p:txBody>
          <a:bodyPr>
            <a:noAutofit/>
          </a:bodyPr>
          <a:lstStyle/>
          <a:p>
            <a:r>
              <a:rPr lang="en-US" sz="5400" dirty="0"/>
              <a:t>CoCare     </a:t>
            </a:r>
            <a:br>
              <a:rPr lang="en-US" sz="5400" dirty="0"/>
            </a:br>
            <a:r>
              <a:rPr lang="en-US" sz="5400" dirty="0"/>
              <a:t>DATA  2022</a:t>
            </a:r>
          </a:p>
        </p:txBody>
      </p:sp>
      <p:sp>
        <p:nvSpPr>
          <p:cNvPr id="3" name="Text Placeholder 2">
            <a:extLst>
              <a:ext uri="{FF2B5EF4-FFF2-40B4-BE49-F238E27FC236}">
                <a16:creationId xmlns:a16="http://schemas.microsoft.com/office/drawing/2014/main" id="{122FC434-F3FD-335A-2B35-DD30704AA922}"/>
              </a:ext>
            </a:extLst>
          </p:cNvPr>
          <p:cNvSpPr>
            <a:spLocks noGrp="1"/>
          </p:cNvSpPr>
          <p:nvPr>
            <p:ph type="body" sz="half" idx="2"/>
          </p:nvPr>
        </p:nvSpPr>
        <p:spPr/>
        <p:txBody>
          <a:bodyPr/>
          <a:lstStyle/>
          <a:p>
            <a:endParaRPr lang="en-US" dirty="0"/>
          </a:p>
        </p:txBody>
      </p:sp>
      <p:graphicFrame>
        <p:nvGraphicFramePr>
          <p:cNvPr id="6" name="Content Placeholder 5">
            <a:extLst>
              <a:ext uri="{FF2B5EF4-FFF2-40B4-BE49-F238E27FC236}">
                <a16:creationId xmlns:a16="http://schemas.microsoft.com/office/drawing/2014/main" id="{BA858310-A8A2-5E4B-CB42-E3CD40B784D3}"/>
              </a:ext>
            </a:extLst>
          </p:cNvPr>
          <p:cNvGraphicFramePr>
            <a:graphicFrameLocks noGrp="1"/>
          </p:cNvGraphicFramePr>
          <p:nvPr>
            <p:ph idx="1"/>
            <p:extLst>
              <p:ext uri="{D42A27DB-BD31-4B8C-83A1-F6EECF244321}">
                <p14:modId xmlns:p14="http://schemas.microsoft.com/office/powerpoint/2010/main" val="3934934513"/>
              </p:ext>
            </p:extLst>
          </p:nvPr>
        </p:nvGraphicFramePr>
        <p:xfrm>
          <a:off x="828675" y="1111126"/>
          <a:ext cx="6711950" cy="501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Hands holding each other">
            <a:extLst>
              <a:ext uri="{FF2B5EF4-FFF2-40B4-BE49-F238E27FC236}">
                <a16:creationId xmlns:a16="http://schemas.microsoft.com/office/drawing/2014/main" id="{AE1DBA6F-1EA8-8028-547B-7B2E179540F4}"/>
              </a:ext>
            </a:extLst>
          </p:cNvPr>
          <p:cNvPicPr>
            <a:picLocks noChangeAspect="1"/>
          </p:cNvPicPr>
          <p:nvPr/>
        </p:nvPicPr>
        <p:blipFill rotWithShape="1">
          <a:blip r:embed="rId8">
            <a:extLst>
              <a:ext uri="{28A0092B-C50C-407E-A947-70E740481C1C}">
                <a14:useLocalDpi xmlns:a14="http://schemas.microsoft.com/office/drawing/2010/main" val="0"/>
              </a:ext>
            </a:extLst>
          </a:blip>
          <a:srcRect l="21178" t="8" b="-1"/>
          <a:stretch/>
        </p:blipFill>
        <p:spPr>
          <a:xfrm>
            <a:off x="8429624" y="2423160"/>
            <a:ext cx="3762376" cy="3552946"/>
          </a:xfrm>
          <a:prstGeom prst="rect">
            <a:avLst/>
          </a:prstGeom>
          <a:ln>
            <a:noFill/>
          </a:ln>
          <a:effectLst>
            <a:softEdge rad="112500"/>
          </a:effectLst>
        </p:spPr>
      </p:pic>
    </p:spTree>
    <p:extLst>
      <p:ext uri="{BB962C8B-B14F-4D97-AF65-F5344CB8AC3E}">
        <p14:creationId xmlns:p14="http://schemas.microsoft.com/office/powerpoint/2010/main" val="4209361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2083A-746E-2428-325F-17E20AF9BAFC}"/>
              </a:ext>
            </a:extLst>
          </p:cNvPr>
          <p:cNvSpPr>
            <a:spLocks noGrp="1"/>
          </p:cNvSpPr>
          <p:nvPr>
            <p:ph type="title"/>
          </p:nvPr>
        </p:nvSpPr>
        <p:spPr/>
        <p:txBody>
          <a:bodyPr/>
          <a:lstStyle/>
          <a:p>
            <a:endParaRPr lang="en-US" dirty="0"/>
          </a:p>
        </p:txBody>
      </p:sp>
      <p:sp>
        <p:nvSpPr>
          <p:cNvPr id="5" name="Slide Number Placeholder 4">
            <a:extLst>
              <a:ext uri="{FF2B5EF4-FFF2-40B4-BE49-F238E27FC236}">
                <a16:creationId xmlns:a16="http://schemas.microsoft.com/office/drawing/2014/main" id="{8843D291-30CA-1310-83F7-78DDCFAA964F}"/>
              </a:ext>
            </a:extLst>
          </p:cNvPr>
          <p:cNvSpPr>
            <a:spLocks noGrp="1"/>
          </p:cNvSpPr>
          <p:nvPr>
            <p:ph type="sldNum" sz="quarter" idx="33"/>
          </p:nvPr>
        </p:nvSpPr>
        <p:spPr/>
        <p:txBody>
          <a:bodyPr/>
          <a:lstStyle/>
          <a:p>
            <a:fld id="{19B51A1E-902D-48AF-9020-955120F399B6}" type="slidenum">
              <a:rPr lang="en-US" noProof="0" smtClean="0"/>
              <a:pPr/>
              <a:t>6</a:t>
            </a:fld>
            <a:endParaRPr lang="en-US" noProof="0" dirty="0"/>
          </a:p>
        </p:txBody>
      </p:sp>
      <p:graphicFrame>
        <p:nvGraphicFramePr>
          <p:cNvPr id="12" name="Chart 11">
            <a:extLst>
              <a:ext uri="{FF2B5EF4-FFF2-40B4-BE49-F238E27FC236}">
                <a16:creationId xmlns:a16="http://schemas.microsoft.com/office/drawing/2014/main" id="{E58E0CD8-4268-0EEF-7EB7-84F45DA90CEA}"/>
              </a:ext>
            </a:extLst>
          </p:cNvPr>
          <p:cNvGraphicFramePr/>
          <p:nvPr>
            <p:extLst>
              <p:ext uri="{D42A27DB-BD31-4B8C-83A1-F6EECF244321}">
                <p14:modId xmlns:p14="http://schemas.microsoft.com/office/powerpoint/2010/main" val="588221538"/>
              </p:ext>
            </p:extLst>
          </p:nvPr>
        </p:nvGraphicFramePr>
        <p:xfrm>
          <a:off x="838200" y="435429"/>
          <a:ext cx="10378440" cy="6148251"/>
        </p:xfrm>
        <a:graphic>
          <a:graphicData uri="http://schemas.openxmlformats.org/drawingml/2006/chart">
            <c:chart xmlns:c="http://schemas.openxmlformats.org/drawingml/2006/chart" xmlns:r="http://schemas.openxmlformats.org/officeDocument/2006/relationships" r:id="rId3"/>
          </a:graphicData>
        </a:graphic>
      </p:graphicFrame>
      <p:sp>
        <p:nvSpPr>
          <p:cNvPr id="7" name="Circle: Hollow 6">
            <a:extLst>
              <a:ext uri="{FF2B5EF4-FFF2-40B4-BE49-F238E27FC236}">
                <a16:creationId xmlns:a16="http://schemas.microsoft.com/office/drawing/2014/main" id="{CB4BE814-8B7E-C75E-E652-66C7D01A0FAE}"/>
              </a:ext>
            </a:extLst>
          </p:cNvPr>
          <p:cNvSpPr/>
          <p:nvPr/>
        </p:nvSpPr>
        <p:spPr>
          <a:xfrm>
            <a:off x="8610600" y="838200"/>
            <a:ext cx="2606040" cy="6019800"/>
          </a:xfrm>
          <a:prstGeom prst="donut">
            <a:avLst>
              <a:gd name="adj" fmla="val 3603"/>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47624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10">
            <a:extLst>
              <a:ext uri="{FF2B5EF4-FFF2-40B4-BE49-F238E27FC236}">
                <a16:creationId xmlns:a16="http://schemas.microsoft.com/office/drawing/2014/main" id="{27400555-FDF0-4051-BE1D-9F1757952D08}"/>
              </a:ext>
            </a:extLst>
          </p:cNvPr>
          <p:cNvSpPr>
            <a:spLocks noGrp="1"/>
          </p:cNvSpPr>
          <p:nvPr>
            <p:ph type="title"/>
          </p:nvPr>
        </p:nvSpPr>
        <p:spPr>
          <a:xfrm>
            <a:off x="946023" y="137873"/>
            <a:ext cx="10058400" cy="1609344"/>
          </a:xfrm>
        </p:spPr>
        <p:txBody>
          <a:bodyPr/>
          <a:lstStyle/>
          <a:p>
            <a:r>
              <a:rPr lang="en-US" dirty="0"/>
              <a:t>What’s Next</a:t>
            </a:r>
          </a:p>
        </p:txBody>
      </p:sp>
      <p:sp>
        <p:nvSpPr>
          <p:cNvPr id="6" name="Content Placeholder 5">
            <a:extLst>
              <a:ext uri="{FF2B5EF4-FFF2-40B4-BE49-F238E27FC236}">
                <a16:creationId xmlns:a16="http://schemas.microsoft.com/office/drawing/2014/main" id="{40CB8E40-024C-5B1E-9D9B-775918F22E8B}"/>
              </a:ext>
            </a:extLst>
          </p:cNvPr>
          <p:cNvSpPr>
            <a:spLocks noGrp="1"/>
          </p:cNvSpPr>
          <p:nvPr>
            <p:ph sz="half" idx="2"/>
          </p:nvPr>
        </p:nvSpPr>
        <p:spPr/>
        <p:txBody>
          <a:bodyPr/>
          <a:lstStyle/>
          <a:p>
            <a:endParaRPr lang="en-US"/>
          </a:p>
        </p:txBody>
      </p:sp>
      <p:sp>
        <p:nvSpPr>
          <p:cNvPr id="4" name="Slide Number Placeholder 3">
            <a:extLst>
              <a:ext uri="{FF2B5EF4-FFF2-40B4-BE49-F238E27FC236}">
                <a16:creationId xmlns:a16="http://schemas.microsoft.com/office/drawing/2014/main" id="{CB7C6ECA-F6C9-4E40-9615-903B54C7BA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100" normalizeH="0" baseline="0" noProof="0" dirty="0">
              <a:ln>
                <a:noFill/>
              </a:ln>
              <a:solidFill>
                <a:prstClr val="white">
                  <a:lumMod val="50000"/>
                </a:prstClr>
              </a:solidFill>
              <a:effectLst/>
              <a:uLnTx/>
              <a:uFillTx/>
              <a:latin typeface="Seaford" panose="020B0502030303020204" pitchFamily="34" charset="0"/>
              <a:ea typeface="+mn-ea"/>
              <a:cs typeface="+mn-cs"/>
            </a:endParaRPr>
          </a:p>
        </p:txBody>
      </p:sp>
      <p:pic>
        <p:nvPicPr>
          <p:cNvPr id="12" name="Picture 11">
            <a:extLst>
              <a:ext uri="{FF2B5EF4-FFF2-40B4-BE49-F238E27FC236}">
                <a16:creationId xmlns:a16="http://schemas.microsoft.com/office/drawing/2014/main" id="{4B1567A2-27BC-651F-F202-6C027F3F66E3}"/>
              </a:ext>
            </a:extLst>
          </p:cNvPr>
          <p:cNvPicPr>
            <a:picLocks noChangeAspect="1"/>
          </p:cNvPicPr>
          <p:nvPr/>
        </p:nvPicPr>
        <p:blipFill>
          <a:blip r:embed="rId3"/>
          <a:stretch>
            <a:fillRect/>
          </a:stretch>
        </p:blipFill>
        <p:spPr>
          <a:xfrm>
            <a:off x="216806" y="2393475"/>
            <a:ext cx="5125679" cy="3194525"/>
          </a:xfrm>
          <a:prstGeom prst="rect">
            <a:avLst/>
          </a:prstGeom>
        </p:spPr>
      </p:pic>
      <p:pic>
        <p:nvPicPr>
          <p:cNvPr id="19" name="Picture 18" descr="A group of people standing in a hallway&#10;&#10;Description automatically generated">
            <a:extLst>
              <a:ext uri="{FF2B5EF4-FFF2-40B4-BE49-F238E27FC236}">
                <a16:creationId xmlns:a16="http://schemas.microsoft.com/office/drawing/2014/main" id="{DF0F4EA6-40AB-E0F3-CE10-32A1C95A1569}"/>
              </a:ext>
            </a:extLst>
          </p:cNvPr>
          <p:cNvPicPr>
            <a:picLocks noChangeAspect="1"/>
          </p:cNvPicPr>
          <p:nvPr/>
        </p:nvPicPr>
        <p:blipFill rotWithShape="1">
          <a:blip r:embed="rId4">
            <a:extLst>
              <a:ext uri="{28A0092B-C50C-407E-A947-70E740481C1C}">
                <a14:useLocalDpi xmlns:a14="http://schemas.microsoft.com/office/drawing/2010/main" val="0"/>
              </a:ext>
            </a:extLst>
          </a:blip>
          <a:srcRect t="23754" r="5826"/>
          <a:stretch/>
        </p:blipFill>
        <p:spPr>
          <a:xfrm>
            <a:off x="5154093" y="2194560"/>
            <a:ext cx="6550605" cy="3977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2635505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ustom 22">
      <a:dk1>
        <a:sysClr val="windowText" lastClr="000000"/>
      </a:dk1>
      <a:lt1>
        <a:sysClr val="window" lastClr="FFFFFF"/>
      </a:lt1>
      <a:dk2>
        <a:srgbClr val="44546A"/>
      </a:dk2>
      <a:lt2>
        <a:srgbClr val="E7E6E6"/>
      </a:lt2>
      <a:accent1>
        <a:srgbClr val="155463"/>
      </a:accent1>
      <a:accent2>
        <a:srgbClr val="A8CADC"/>
      </a:accent2>
      <a:accent3>
        <a:srgbClr val="74A9EA"/>
      </a:accent3>
      <a:accent4>
        <a:srgbClr val="04B3C3"/>
      </a:accent4>
      <a:accent5>
        <a:srgbClr val="5F8473"/>
      </a:accent5>
      <a:accent6>
        <a:srgbClr val="D1EF59"/>
      </a:accent6>
      <a:hlink>
        <a:srgbClr val="0563C1"/>
      </a:hlink>
      <a:folHlink>
        <a:srgbClr val="954F72"/>
      </a:folHlink>
    </a:clrScheme>
    <a:fontScheme name="Custom 29">
      <a:majorFont>
        <a:latin typeface="Seaford Bold"/>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care Pitch Deck_TM89652269_Win32_JC_v2" id="{F8764AB5-AEEF-4CC2-ABB0-6738C12D74B7}" vid="{4B84277E-49D1-4747-AC5A-A160BBEACD5C}"/>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6731</TotalTime>
  <Words>591</Words>
  <Application>Microsoft Office PowerPoint</Application>
  <PresentationFormat>Widescreen</PresentationFormat>
  <Paragraphs>81</Paragraphs>
  <Slides>7</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Arial</vt:lpstr>
      <vt:lpstr>Calibri</vt:lpstr>
      <vt:lpstr>Quire Sans</vt:lpstr>
      <vt:lpstr>Rockwell</vt:lpstr>
      <vt:lpstr>Rockwell Condensed</vt:lpstr>
      <vt:lpstr>Rockwell Extra Bold</vt:lpstr>
      <vt:lpstr>Seaford</vt:lpstr>
      <vt:lpstr>Seaford Bold</vt:lpstr>
      <vt:lpstr>Wingdings</vt:lpstr>
      <vt:lpstr>Office Theme</vt:lpstr>
      <vt:lpstr>Wood Type</vt:lpstr>
      <vt:lpstr>C0Care: Community Care Crisis Intervention Unit</vt:lpstr>
      <vt:lpstr>     partnership</vt:lpstr>
      <vt:lpstr>CONCEPTION</vt:lpstr>
      <vt:lpstr>Program goals</vt:lpstr>
      <vt:lpstr>CoCare      DATA  2022</vt:lpstr>
      <vt:lpstr>PowerPoint Presentation</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Care Crisis Intervention Unit</dc:title>
  <dc:creator>William Wawro</dc:creator>
  <cp:lastModifiedBy>Kevin Deaver</cp:lastModifiedBy>
  <cp:revision>50</cp:revision>
  <dcterms:created xsi:type="dcterms:W3CDTF">2023-07-12T17:37:19Z</dcterms:created>
  <dcterms:modified xsi:type="dcterms:W3CDTF">2023-09-20T20:19:52Z</dcterms:modified>
</cp:coreProperties>
</file>