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4" y="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E82F9C-9F9E-4755-B791-33C7AFEBFA64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72AABA-5B8B-4494-AE02-42ABE736D3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539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2AABA-5B8B-4494-AE02-42ABE736D3B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3570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72AABA-5B8B-4494-AE02-42ABE736D3B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356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4EC12-F782-9A2A-9C5A-289B5CE0A1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4E6791-AFE2-4B8A-1DAD-9EA9E21906B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D1EF95-63C0-034E-C088-9F83573FBA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B8E26F-2680-1151-7734-A7EC2E92F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D50E86-A4BB-B293-EDFC-32ECC09CE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563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F3FDAD-2D0C-258D-2BB6-DB6702870E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30E060-885A-844C-6108-D46402DD8D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FC35E0-99EE-9CCF-E83C-535590EA6B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769ECE-E7DE-6030-A711-FA5D74302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0C4322-6A7C-91F5-4309-6A694633EB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355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A59B9A-B1E4-89F6-28AF-4D8A1F6D3ED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D34E0E-18FE-9A0B-9413-9C89DD4F9B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058DBB-BA9A-552D-A318-7027CD2F57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9FCBEF-E361-E6EC-722E-C987A6A79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40E64-C8DD-B2F1-3276-1B6839BBF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86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6117B-C202-8B31-6620-24B17303E9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B0FA9E-3891-8BAD-8C68-BD1082F028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A94389-0618-627E-AC36-3B083855D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874C6F-1FD5-2297-3968-607828C62F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C68C04-F2DC-8672-D52F-9BDE593EA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6654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180B-E53D-DF7B-5A3D-623D225B0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C70010-5199-8D83-F96B-E727EA2829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3E4DF-C9D2-5D6F-B9F7-E83FAD2C6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C28479-DC5E-C885-9BEB-9C381B7F6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97D3B-3352-A370-21A4-8B97260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5778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9148E-52E1-CDE8-2A50-78CE1AE1F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66E77-589E-7A9F-8897-E86A82BAB9D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0C91CEE-B3CA-A313-3C6F-B68CB28C2D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2E82EA-8691-B52D-C99A-5682A8D64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E310A-8FB1-4A6B-B1F1-D3F13B7DD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9D394B-D599-E6E3-1415-9AA910B56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788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91036A-4E4A-98BC-415A-3CC4C127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A073DD-F016-1B09-89EB-39A58E347A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72B7FB3-2B09-4BC5-73B1-27B970B841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59C89-0DD4-B2D2-423C-51D3C9B9316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4FD1996-69AC-3CC6-8BE5-359EA821C3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00772-8C84-3AA3-57AC-7910DAC66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B8CB880-9DE9-2CF0-EFC6-31DA3F1741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C625B-9800-431B-F189-6887D1D28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74635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81F5C9-D08C-5ED9-E6DE-933F3E0EB0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0AE04B9-444E-E152-30C0-7C13AE73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AF4E47-FDD0-80B7-A033-947FD0AAE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080542D-90E0-BF46-EB08-D0131C7667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04376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0F56F2-5A03-D2C2-421F-FA461D104B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099FFEA-7498-30F0-D882-B96256BB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E84FA-259C-D5DE-01BF-035E7E2C5D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228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567A96-AD29-28DA-A1C6-DA8F0D9D4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014029-DD85-EB1C-CA43-B7F0AF4D22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2C0F9B-17AA-ACC9-391B-4CD8F2EC92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1DDF8F-501B-F446-57A1-C37D43B60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A781B4-DB4E-CC0F-A6C4-1B2B3D6CA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4DDD39C-C2F8-EDA5-0941-5B0FC42BA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0914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D3684-CC0B-B865-1E43-F821B11D09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D3471B-0B88-884E-89F3-6F5ED91167B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B5062F-2282-AAE9-2AF1-BCDDF1440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0E9EDA-9513-7FD0-9A42-08A9F9D31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C8BBA7-70F7-DA9C-328E-49CBE15C44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3927EF-79E6-FFA8-7FD5-B9C760B01F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97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A5D310A-1527-FE4D-B9E8-C7171281D1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98FEFA-1A85-83B8-86DE-F02F90A85A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A85190-20B8-8638-43E6-7BB1E293B25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C3FD792-2E97-4407-BA8A-10A871051437}" type="datetimeFigureOut">
              <a:rPr lang="en-US" smtClean="0"/>
              <a:t>9/15/2025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D4297F-A477-B77B-AE63-F76A05E5BD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36EC5-8E12-B0E7-C155-B116B38A11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C6ADEB5-87A3-4A84-90D3-9B03C54B51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6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F14DA3-AE08-DBE2-C861-3F79155E1BB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F59E0-0CC8-A6A6-114C-500A64400C7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B99CDE-FD13-31FC-4068-966925B89A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49" y="0"/>
            <a:ext cx="121415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5665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5237B-856B-560A-BFA4-B47E88EB54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7A8FC2-C74D-77BE-2FCD-EF01B780F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C84C61-FE12-AAE7-A2A9-E5ACCD786B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226" y="0"/>
            <a:ext cx="121095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2094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99EA96-DDD1-2F06-5DCE-41604DDE7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6554AB-BCCD-D560-8B5C-F8E3B48B89B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955ABA3-DD64-A33B-D9E2-29C00E785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96" y="0"/>
            <a:ext cx="120990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50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E7AC86-FF77-A4AB-C820-FB65960574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436411-7760-80B3-5021-515140D37C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34243E7-C463-1545-FD8A-661F8F47AC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107"/>
            <a:ext cx="12192000" cy="684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85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50CC61-4017-1FEA-B6F2-D6395783F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50C1EC-F441-92FA-EC1C-85B7FFC9F7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489032-3DA1-E093-9E9A-AD5AC569D6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1"/>
            <a:ext cx="12192000" cy="6856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3637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17D607-FA3D-EF9A-24F2-40BDC5F1BB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9E2F68-7529-CAA5-E38A-8CF642CF83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742111-9045-8766-26F5-3DCB57AC9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66" y="0"/>
            <a:ext cx="121692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7704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42BD50-7FB0-FB7A-5470-26EE6BBEE2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E85834-93E0-199D-97A4-443ED21E807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A0FB7F-687E-EC2B-A08B-A0E7D4B0B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956"/>
            <a:ext cx="12192000" cy="6826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703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6A06-39F5-AE47-7070-3CEA90B098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31589A-76EF-B118-8199-DCE07893F5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A980DD7-58A6-5A69-6CA0-123AC9C9F4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735"/>
            <a:ext cx="12192000" cy="68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4342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2</Words>
  <Application>Microsoft Office PowerPoint</Application>
  <PresentationFormat>Widescreen</PresentationFormat>
  <Paragraphs>2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Richard A. Wright</dc:creator>
  <cp:lastModifiedBy>Richard A. Wright</cp:lastModifiedBy>
  <cp:revision>2</cp:revision>
  <dcterms:created xsi:type="dcterms:W3CDTF">2025-09-15T18:20:11Z</dcterms:created>
  <dcterms:modified xsi:type="dcterms:W3CDTF">2025-09-15T19:22:18Z</dcterms:modified>
</cp:coreProperties>
</file>