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2"/>
  </p:notesMasterIdLst>
  <p:sldIdLst>
    <p:sldId id="308" r:id="rId2"/>
    <p:sldId id="310" r:id="rId3"/>
    <p:sldId id="337" r:id="rId4"/>
    <p:sldId id="338" r:id="rId5"/>
    <p:sldId id="339" r:id="rId6"/>
    <p:sldId id="340" r:id="rId7"/>
    <p:sldId id="309" r:id="rId8"/>
    <p:sldId id="314" r:id="rId9"/>
    <p:sldId id="315" r:id="rId10"/>
    <p:sldId id="316" r:id="rId11"/>
    <p:sldId id="318" r:id="rId12"/>
    <p:sldId id="320" r:id="rId13"/>
    <p:sldId id="321" r:id="rId14"/>
    <p:sldId id="323" r:id="rId15"/>
    <p:sldId id="324" r:id="rId16"/>
    <p:sldId id="325" r:id="rId17"/>
    <p:sldId id="326" r:id="rId18"/>
    <p:sldId id="327" r:id="rId19"/>
    <p:sldId id="328" r:id="rId20"/>
    <p:sldId id="329" r:id="rId21"/>
    <p:sldId id="356" r:id="rId22"/>
    <p:sldId id="330" r:id="rId23"/>
    <p:sldId id="331" r:id="rId24"/>
    <p:sldId id="332" r:id="rId25"/>
    <p:sldId id="333" r:id="rId26"/>
    <p:sldId id="355" r:id="rId27"/>
    <p:sldId id="334" r:id="rId28"/>
    <p:sldId id="335" r:id="rId29"/>
    <p:sldId id="336" r:id="rId30"/>
    <p:sldId id="341" r:id="rId31"/>
    <p:sldId id="342" r:id="rId32"/>
    <p:sldId id="343" r:id="rId33"/>
    <p:sldId id="344" r:id="rId34"/>
    <p:sldId id="345" r:id="rId35"/>
    <p:sldId id="346" r:id="rId36"/>
    <p:sldId id="348" r:id="rId37"/>
    <p:sldId id="350" r:id="rId38"/>
    <p:sldId id="351" r:id="rId39"/>
    <p:sldId id="357" r:id="rId40"/>
    <p:sldId id="358" r:id="rId41"/>
    <p:sldId id="359" r:id="rId42"/>
    <p:sldId id="360" r:id="rId43"/>
    <p:sldId id="361" r:id="rId44"/>
    <p:sldId id="362" r:id="rId45"/>
    <p:sldId id="349" r:id="rId46"/>
    <p:sldId id="352" r:id="rId47"/>
    <p:sldId id="353" r:id="rId48"/>
    <p:sldId id="354" r:id="rId49"/>
    <p:sldId id="306" r:id="rId50"/>
    <p:sldId id="307" r:id="rId5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7" d="100"/>
          <a:sy n="67" d="100"/>
        </p:scale>
        <p:origin x="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00D1B1-4718-45B3-85D1-0DB7E6CB4B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937F7-17CC-454B-A35E-D862A890D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13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Begin</a:t>
            </a:r>
            <a:r>
              <a:rPr lang="en-US" b="1" baseline="0" dirty="0"/>
              <a:t> = the most rewarding thing I’ve done in prosecution.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D9149C-B28F-43CC-9C37-55E2503AED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901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MHTC</a:t>
            </a:r>
          </a:p>
          <a:p>
            <a:r>
              <a:rPr lang="en-US" b="1" dirty="0"/>
              <a:t>DWI</a:t>
            </a:r>
            <a:r>
              <a:rPr lang="en-US" b="1" baseline="0" dirty="0"/>
              <a:t> </a:t>
            </a:r>
          </a:p>
          <a:p>
            <a:r>
              <a:rPr lang="en-US" b="1" baseline="0" dirty="0"/>
              <a:t>Drug</a:t>
            </a:r>
          </a:p>
          <a:p>
            <a:r>
              <a:rPr lang="en-US" b="1" baseline="0" dirty="0"/>
              <a:t>First Offender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D9149C-B28F-43CC-9C37-55E2503AED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5260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F7B82-18E4-BE8C-D5CF-8462E4A5D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065964-08E5-6D7B-6278-E529F0A628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295CDA-B35D-27EB-FE6E-22699ABDD3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MHTC</a:t>
            </a:r>
          </a:p>
          <a:p>
            <a:r>
              <a:rPr lang="en-US" b="1" dirty="0"/>
              <a:t>DWI</a:t>
            </a:r>
            <a:r>
              <a:rPr lang="en-US" b="1" baseline="0" dirty="0"/>
              <a:t> </a:t>
            </a:r>
          </a:p>
          <a:p>
            <a:r>
              <a:rPr lang="en-US" b="1" baseline="0" dirty="0"/>
              <a:t>Drug</a:t>
            </a:r>
          </a:p>
          <a:p>
            <a:r>
              <a:rPr lang="en-US" b="1" baseline="0" dirty="0"/>
              <a:t>First Offender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85EAD2-1684-EE69-1AA0-AF7E1110E0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D9149C-B28F-43CC-9C37-55E2503AED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9767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DE2B3-5DD1-AD0A-458D-ABBD06C93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BA7827-2AA4-BBFB-7F68-DB0D76525A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763637-3E4B-41BB-BAA2-0E9D789679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MHTC</a:t>
            </a:r>
          </a:p>
          <a:p>
            <a:r>
              <a:rPr lang="en-US" b="1" dirty="0"/>
              <a:t>DWI</a:t>
            </a:r>
            <a:r>
              <a:rPr lang="en-US" b="1" baseline="0" dirty="0"/>
              <a:t> </a:t>
            </a:r>
          </a:p>
          <a:p>
            <a:r>
              <a:rPr lang="en-US" b="1" baseline="0" dirty="0"/>
              <a:t>Drug</a:t>
            </a:r>
          </a:p>
          <a:p>
            <a:r>
              <a:rPr lang="en-US" b="1" baseline="0" dirty="0"/>
              <a:t>First Offender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9D5523-2832-F075-519C-7FBA9305B7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D9149C-B28F-43CC-9C37-55E2503AED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944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0854F-07DB-71D4-4AC0-BE0B2A575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376B52-6304-3847-A89F-752DCEABD2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35AC69-7A22-75F3-15B5-A9776D8C0F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MHTC</a:t>
            </a:r>
          </a:p>
          <a:p>
            <a:r>
              <a:rPr lang="en-US" b="1" dirty="0"/>
              <a:t>DWI</a:t>
            </a:r>
            <a:r>
              <a:rPr lang="en-US" b="1" baseline="0" dirty="0"/>
              <a:t> </a:t>
            </a:r>
          </a:p>
          <a:p>
            <a:r>
              <a:rPr lang="en-US" b="1" baseline="0" dirty="0"/>
              <a:t>Drug</a:t>
            </a:r>
          </a:p>
          <a:p>
            <a:r>
              <a:rPr lang="en-US" b="1" baseline="0" dirty="0"/>
              <a:t>First Offender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6FB46F-3FC7-6529-BC65-7389D1B705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D9149C-B28F-43CC-9C37-55E2503AED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1171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1E552-6683-BF65-AD57-CDF68E12E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BB00E3-4493-87B3-3E6F-582FF29E16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A4F918-4AE3-06C3-A071-3C607A2A2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MHTC</a:t>
            </a:r>
          </a:p>
          <a:p>
            <a:r>
              <a:rPr lang="en-US" b="1" dirty="0"/>
              <a:t>DWI</a:t>
            </a:r>
            <a:r>
              <a:rPr lang="en-US" b="1" baseline="0" dirty="0"/>
              <a:t> </a:t>
            </a:r>
          </a:p>
          <a:p>
            <a:r>
              <a:rPr lang="en-US" b="1" baseline="0" dirty="0"/>
              <a:t>Drug</a:t>
            </a:r>
          </a:p>
          <a:p>
            <a:r>
              <a:rPr lang="en-US" b="1" baseline="0" dirty="0"/>
              <a:t>First Offender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C406D-9F5D-F905-E1C8-545461131B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D9149C-B28F-43CC-9C37-55E2503AEDB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4701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5067300" y="1789114"/>
            <a:ext cx="7120467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>
                <a:gd name="T0" fmla="*/ 18 w 66"/>
                <a:gd name="T1" fmla="*/ 96 h 96"/>
                <a:gd name="T2" fmla="*/ 42 w 66"/>
                <a:gd name="T3" fmla="*/ 78 h 96"/>
                <a:gd name="T4" fmla="*/ 60 w 66"/>
                <a:gd name="T5" fmla="*/ 60 h 96"/>
                <a:gd name="T6" fmla="*/ 66 w 66"/>
                <a:gd name="T7" fmla="*/ 36 h 96"/>
                <a:gd name="T8" fmla="*/ 60 w 66"/>
                <a:gd name="T9" fmla="*/ 12 h 96"/>
                <a:gd name="T10" fmla="*/ 36 w 66"/>
                <a:gd name="T11" fmla="*/ 0 h 96"/>
                <a:gd name="T12" fmla="*/ 24 w 66"/>
                <a:gd name="T13" fmla="*/ 6 h 96"/>
                <a:gd name="T14" fmla="*/ 12 w 66"/>
                <a:gd name="T15" fmla="*/ 12 h 96"/>
                <a:gd name="T16" fmla="*/ 0 w 66"/>
                <a:gd name="T17" fmla="*/ 36 h 96"/>
                <a:gd name="T18" fmla="*/ 0 w 66"/>
                <a:gd name="T19" fmla="*/ 60 h 96"/>
                <a:gd name="T20" fmla="*/ 12 w 66"/>
                <a:gd name="T21" fmla="*/ 84 h 96"/>
                <a:gd name="T22" fmla="*/ 18 w 66"/>
                <a:gd name="T23" fmla="*/ 96 h 96"/>
                <a:gd name="T24" fmla="*/ 18 w 66"/>
                <a:gd name="T25" fmla="*/ 96 h 96"/>
                <a:gd name="T26" fmla="*/ 42 w 66"/>
                <a:gd name="T27" fmla="*/ 18 h 96"/>
                <a:gd name="T28" fmla="*/ 54 w 66"/>
                <a:gd name="T29" fmla="*/ 24 h 96"/>
                <a:gd name="T30" fmla="*/ 60 w 66"/>
                <a:gd name="T31" fmla="*/ 36 h 96"/>
                <a:gd name="T32" fmla="*/ 60 w 66"/>
                <a:gd name="T33" fmla="*/ 48 h 96"/>
                <a:gd name="T34" fmla="*/ 54 w 66"/>
                <a:gd name="T35" fmla="*/ 54 h 96"/>
                <a:gd name="T36" fmla="*/ 36 w 66"/>
                <a:gd name="T37" fmla="*/ 72 h 96"/>
                <a:gd name="T38" fmla="*/ 24 w 66"/>
                <a:gd name="T39" fmla="*/ 78 h 96"/>
                <a:gd name="T40" fmla="*/ 24 w 66"/>
                <a:gd name="T41" fmla="*/ 78 h 96"/>
                <a:gd name="T42" fmla="*/ 12 w 66"/>
                <a:gd name="T43" fmla="*/ 48 h 96"/>
                <a:gd name="T44" fmla="*/ 18 w 66"/>
                <a:gd name="T45" fmla="*/ 24 h 96"/>
                <a:gd name="T46" fmla="*/ 30 w 66"/>
                <a:gd name="T47" fmla="*/ 18 h 96"/>
                <a:gd name="T48" fmla="*/ 42 w 66"/>
                <a:gd name="T49" fmla="*/ 18 h 96"/>
                <a:gd name="T50" fmla="*/ 42 w 66"/>
                <a:gd name="T5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>
                <a:gd name="T0" fmla="*/ 6 w 623"/>
                <a:gd name="T1" fmla="*/ 18 h 156"/>
                <a:gd name="T2" fmla="*/ 162 w 623"/>
                <a:gd name="T3" fmla="*/ 36 h 156"/>
                <a:gd name="T4" fmla="*/ 251 w 623"/>
                <a:gd name="T5" fmla="*/ 36 h 156"/>
                <a:gd name="T6" fmla="*/ 354 w 623"/>
                <a:gd name="T7" fmla="*/ 30 h 156"/>
                <a:gd name="T8" fmla="*/ 473 w 623"/>
                <a:gd name="T9" fmla="*/ 18 h 156"/>
                <a:gd name="T10" fmla="*/ 611 w 623"/>
                <a:gd name="T11" fmla="*/ 0 h 156"/>
                <a:gd name="T12" fmla="*/ 623 w 623"/>
                <a:gd name="T13" fmla="*/ 114 h 156"/>
                <a:gd name="T14" fmla="*/ 497 w 623"/>
                <a:gd name="T15" fmla="*/ 138 h 156"/>
                <a:gd name="T16" fmla="*/ 414 w 623"/>
                <a:gd name="T17" fmla="*/ 150 h 156"/>
                <a:gd name="T18" fmla="*/ 318 w 623"/>
                <a:gd name="T19" fmla="*/ 156 h 156"/>
                <a:gd name="T20" fmla="*/ 215 w 623"/>
                <a:gd name="T21" fmla="*/ 156 h 156"/>
                <a:gd name="T22" fmla="*/ 108 w 623"/>
                <a:gd name="T23" fmla="*/ 150 h 156"/>
                <a:gd name="T24" fmla="*/ 0 w 623"/>
                <a:gd name="T25" fmla="*/ 132 h 156"/>
                <a:gd name="T26" fmla="*/ 6 w 623"/>
                <a:gd name="T27" fmla="*/ 18 h 156"/>
                <a:gd name="T28" fmla="*/ 6 w 623"/>
                <a:gd name="T29" fmla="*/ 1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>
                <a:gd name="T0" fmla="*/ 754 w 993"/>
                <a:gd name="T1" fmla="*/ 6 h 126"/>
                <a:gd name="T2" fmla="*/ 652 w 993"/>
                <a:gd name="T3" fmla="*/ 6 h 126"/>
                <a:gd name="T4" fmla="*/ 563 w 993"/>
                <a:gd name="T5" fmla="*/ 6 h 126"/>
                <a:gd name="T6" fmla="*/ 479 w 993"/>
                <a:gd name="T7" fmla="*/ 6 h 126"/>
                <a:gd name="T8" fmla="*/ 401 w 993"/>
                <a:gd name="T9" fmla="*/ 6 h 126"/>
                <a:gd name="T10" fmla="*/ 335 w 993"/>
                <a:gd name="T11" fmla="*/ 0 h 126"/>
                <a:gd name="T12" fmla="*/ 276 w 993"/>
                <a:gd name="T13" fmla="*/ 0 h 126"/>
                <a:gd name="T14" fmla="*/ 222 w 993"/>
                <a:gd name="T15" fmla="*/ 0 h 126"/>
                <a:gd name="T16" fmla="*/ 180 w 993"/>
                <a:gd name="T17" fmla="*/ 6 h 126"/>
                <a:gd name="T18" fmla="*/ 138 w 993"/>
                <a:gd name="T19" fmla="*/ 6 h 126"/>
                <a:gd name="T20" fmla="*/ 108 w 993"/>
                <a:gd name="T21" fmla="*/ 6 h 126"/>
                <a:gd name="T22" fmla="*/ 54 w 993"/>
                <a:gd name="T23" fmla="*/ 6 h 126"/>
                <a:gd name="T24" fmla="*/ 24 w 993"/>
                <a:gd name="T25" fmla="*/ 12 h 126"/>
                <a:gd name="T26" fmla="*/ 6 w 993"/>
                <a:gd name="T27" fmla="*/ 18 h 126"/>
                <a:gd name="T28" fmla="*/ 0 w 993"/>
                <a:gd name="T29" fmla="*/ 24 h 126"/>
                <a:gd name="T30" fmla="*/ 12 w 993"/>
                <a:gd name="T31" fmla="*/ 42 h 126"/>
                <a:gd name="T32" fmla="*/ 18 w 993"/>
                <a:gd name="T33" fmla="*/ 48 h 126"/>
                <a:gd name="T34" fmla="*/ 30 w 993"/>
                <a:gd name="T35" fmla="*/ 54 h 126"/>
                <a:gd name="T36" fmla="*/ 60 w 993"/>
                <a:gd name="T37" fmla="*/ 60 h 126"/>
                <a:gd name="T38" fmla="*/ 90 w 993"/>
                <a:gd name="T39" fmla="*/ 72 h 126"/>
                <a:gd name="T40" fmla="*/ 144 w 993"/>
                <a:gd name="T41" fmla="*/ 84 h 126"/>
                <a:gd name="T42" fmla="*/ 210 w 993"/>
                <a:gd name="T43" fmla="*/ 90 h 126"/>
                <a:gd name="T44" fmla="*/ 293 w 993"/>
                <a:gd name="T45" fmla="*/ 102 h 126"/>
                <a:gd name="T46" fmla="*/ 389 w 993"/>
                <a:gd name="T47" fmla="*/ 108 h 126"/>
                <a:gd name="T48" fmla="*/ 503 w 993"/>
                <a:gd name="T49" fmla="*/ 120 h 126"/>
                <a:gd name="T50" fmla="*/ 622 w 993"/>
                <a:gd name="T51" fmla="*/ 120 h 126"/>
                <a:gd name="T52" fmla="*/ 754 w 993"/>
                <a:gd name="T53" fmla="*/ 126 h 126"/>
                <a:gd name="T54" fmla="*/ 873 w 993"/>
                <a:gd name="T55" fmla="*/ 126 h 126"/>
                <a:gd name="T56" fmla="*/ 993 w 993"/>
                <a:gd name="T57" fmla="*/ 126 h 126"/>
                <a:gd name="T58" fmla="*/ 993 w 993"/>
                <a:gd name="T59" fmla="*/ 12 h 126"/>
                <a:gd name="T60" fmla="*/ 879 w 993"/>
                <a:gd name="T61" fmla="*/ 12 h 126"/>
                <a:gd name="T62" fmla="*/ 754 w 993"/>
                <a:gd name="T63" fmla="*/ 6 h 126"/>
                <a:gd name="T64" fmla="*/ 754 w 993"/>
                <a:gd name="T65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>
                <a:gd name="T0" fmla="*/ 0 w 969"/>
                <a:gd name="T1" fmla="*/ 0 h 245"/>
                <a:gd name="T2" fmla="*/ 24 w 969"/>
                <a:gd name="T3" fmla="*/ 54 h 245"/>
                <a:gd name="T4" fmla="*/ 66 w 969"/>
                <a:gd name="T5" fmla="*/ 96 h 245"/>
                <a:gd name="T6" fmla="*/ 120 w 969"/>
                <a:gd name="T7" fmla="*/ 137 h 245"/>
                <a:gd name="T8" fmla="*/ 198 w 969"/>
                <a:gd name="T9" fmla="*/ 173 h 245"/>
                <a:gd name="T10" fmla="*/ 293 w 969"/>
                <a:gd name="T11" fmla="*/ 203 h 245"/>
                <a:gd name="T12" fmla="*/ 353 w 969"/>
                <a:gd name="T13" fmla="*/ 215 h 245"/>
                <a:gd name="T14" fmla="*/ 413 w 969"/>
                <a:gd name="T15" fmla="*/ 227 h 245"/>
                <a:gd name="T16" fmla="*/ 479 w 969"/>
                <a:gd name="T17" fmla="*/ 233 h 245"/>
                <a:gd name="T18" fmla="*/ 556 w 969"/>
                <a:gd name="T19" fmla="*/ 239 h 245"/>
                <a:gd name="T20" fmla="*/ 634 w 969"/>
                <a:gd name="T21" fmla="*/ 245 h 245"/>
                <a:gd name="T22" fmla="*/ 724 w 969"/>
                <a:gd name="T23" fmla="*/ 245 h 245"/>
                <a:gd name="T24" fmla="*/ 855 w 969"/>
                <a:gd name="T25" fmla="*/ 245 h 245"/>
                <a:gd name="T26" fmla="*/ 969 w 969"/>
                <a:gd name="T27" fmla="*/ 239 h 245"/>
                <a:gd name="T28" fmla="*/ 969 w 969"/>
                <a:gd name="T29" fmla="*/ 60 h 245"/>
                <a:gd name="T30" fmla="*/ 700 w 969"/>
                <a:gd name="T31" fmla="*/ 60 h 245"/>
                <a:gd name="T32" fmla="*/ 503 w 969"/>
                <a:gd name="T33" fmla="*/ 54 h 245"/>
                <a:gd name="T34" fmla="*/ 317 w 969"/>
                <a:gd name="T35" fmla="*/ 42 h 245"/>
                <a:gd name="T36" fmla="*/ 150 w 969"/>
                <a:gd name="T37" fmla="*/ 24 h 245"/>
                <a:gd name="T38" fmla="*/ 72 w 969"/>
                <a:gd name="T39" fmla="*/ 12 h 245"/>
                <a:gd name="T40" fmla="*/ 0 w 969"/>
                <a:gd name="T41" fmla="*/ 0 h 245"/>
                <a:gd name="T42" fmla="*/ 0 w 969"/>
                <a:gd name="T4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>
                <a:gd name="T0" fmla="*/ 700 w 951"/>
                <a:gd name="T1" fmla="*/ 0 h 90"/>
                <a:gd name="T2" fmla="*/ 598 w 951"/>
                <a:gd name="T3" fmla="*/ 0 h 90"/>
                <a:gd name="T4" fmla="*/ 515 w 951"/>
                <a:gd name="T5" fmla="*/ 0 h 90"/>
                <a:gd name="T6" fmla="*/ 431 w 951"/>
                <a:gd name="T7" fmla="*/ 0 h 90"/>
                <a:gd name="T8" fmla="*/ 365 w 951"/>
                <a:gd name="T9" fmla="*/ 0 h 90"/>
                <a:gd name="T10" fmla="*/ 299 w 951"/>
                <a:gd name="T11" fmla="*/ 0 h 90"/>
                <a:gd name="T12" fmla="*/ 245 w 951"/>
                <a:gd name="T13" fmla="*/ 0 h 90"/>
                <a:gd name="T14" fmla="*/ 198 w 951"/>
                <a:gd name="T15" fmla="*/ 0 h 90"/>
                <a:gd name="T16" fmla="*/ 162 w 951"/>
                <a:gd name="T17" fmla="*/ 0 h 90"/>
                <a:gd name="T18" fmla="*/ 126 w 951"/>
                <a:gd name="T19" fmla="*/ 6 h 90"/>
                <a:gd name="T20" fmla="*/ 96 w 951"/>
                <a:gd name="T21" fmla="*/ 6 h 90"/>
                <a:gd name="T22" fmla="*/ 54 w 951"/>
                <a:gd name="T23" fmla="*/ 12 h 90"/>
                <a:gd name="T24" fmla="*/ 30 w 951"/>
                <a:gd name="T25" fmla="*/ 12 h 90"/>
                <a:gd name="T26" fmla="*/ 12 w 951"/>
                <a:gd name="T27" fmla="*/ 18 h 90"/>
                <a:gd name="T28" fmla="*/ 6 w 951"/>
                <a:gd name="T29" fmla="*/ 18 h 90"/>
                <a:gd name="T30" fmla="*/ 0 w 951"/>
                <a:gd name="T31" fmla="*/ 24 h 90"/>
                <a:gd name="T32" fmla="*/ 6 w 951"/>
                <a:gd name="T33" fmla="*/ 30 h 90"/>
                <a:gd name="T34" fmla="*/ 24 w 951"/>
                <a:gd name="T35" fmla="*/ 36 h 90"/>
                <a:gd name="T36" fmla="*/ 54 w 951"/>
                <a:gd name="T37" fmla="*/ 42 h 90"/>
                <a:gd name="T38" fmla="*/ 102 w 951"/>
                <a:gd name="T39" fmla="*/ 54 h 90"/>
                <a:gd name="T40" fmla="*/ 168 w 951"/>
                <a:gd name="T41" fmla="*/ 60 h 90"/>
                <a:gd name="T42" fmla="*/ 251 w 951"/>
                <a:gd name="T43" fmla="*/ 66 h 90"/>
                <a:gd name="T44" fmla="*/ 341 w 951"/>
                <a:gd name="T45" fmla="*/ 78 h 90"/>
                <a:gd name="T46" fmla="*/ 449 w 951"/>
                <a:gd name="T47" fmla="*/ 84 h 90"/>
                <a:gd name="T48" fmla="*/ 568 w 951"/>
                <a:gd name="T49" fmla="*/ 84 h 90"/>
                <a:gd name="T50" fmla="*/ 694 w 951"/>
                <a:gd name="T51" fmla="*/ 90 h 90"/>
                <a:gd name="T52" fmla="*/ 825 w 951"/>
                <a:gd name="T53" fmla="*/ 90 h 90"/>
                <a:gd name="T54" fmla="*/ 951 w 951"/>
                <a:gd name="T55" fmla="*/ 90 h 90"/>
                <a:gd name="T56" fmla="*/ 951 w 951"/>
                <a:gd name="T57" fmla="*/ 6 h 90"/>
                <a:gd name="T58" fmla="*/ 831 w 951"/>
                <a:gd name="T59" fmla="*/ 6 h 90"/>
                <a:gd name="T60" fmla="*/ 772 w 951"/>
                <a:gd name="T61" fmla="*/ 6 h 90"/>
                <a:gd name="T62" fmla="*/ 700 w 951"/>
                <a:gd name="T63" fmla="*/ 0 h 90"/>
                <a:gd name="T64" fmla="*/ 700 w 951"/>
                <a:gd name="T6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>
                <a:gd name="T0" fmla="*/ 102 w 102"/>
                <a:gd name="T1" fmla="*/ 0 h 155"/>
                <a:gd name="T2" fmla="*/ 0 w 102"/>
                <a:gd name="T3" fmla="*/ 12 h 155"/>
                <a:gd name="T4" fmla="*/ 30 w 102"/>
                <a:gd name="T5" fmla="*/ 72 h 155"/>
                <a:gd name="T6" fmla="*/ 30 w 102"/>
                <a:gd name="T7" fmla="*/ 155 h 155"/>
                <a:gd name="T8" fmla="*/ 72 w 102"/>
                <a:gd name="T9" fmla="*/ 155 h 155"/>
                <a:gd name="T10" fmla="*/ 72 w 102"/>
                <a:gd name="T11" fmla="*/ 66 h 155"/>
                <a:gd name="T12" fmla="*/ 102 w 102"/>
                <a:gd name="T13" fmla="*/ 0 h 155"/>
                <a:gd name="T14" fmla="*/ 102 w 102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>
                <a:gd name="T0" fmla="*/ 48 w 90"/>
                <a:gd name="T1" fmla="*/ 96 h 96"/>
                <a:gd name="T2" fmla="*/ 72 w 90"/>
                <a:gd name="T3" fmla="*/ 72 h 96"/>
                <a:gd name="T4" fmla="*/ 84 w 90"/>
                <a:gd name="T5" fmla="*/ 48 h 96"/>
                <a:gd name="T6" fmla="*/ 90 w 90"/>
                <a:gd name="T7" fmla="*/ 36 h 96"/>
                <a:gd name="T8" fmla="*/ 84 w 90"/>
                <a:gd name="T9" fmla="*/ 24 h 96"/>
                <a:gd name="T10" fmla="*/ 66 w 90"/>
                <a:gd name="T11" fmla="*/ 6 h 96"/>
                <a:gd name="T12" fmla="*/ 42 w 90"/>
                <a:gd name="T13" fmla="*/ 0 h 96"/>
                <a:gd name="T14" fmla="*/ 24 w 90"/>
                <a:gd name="T15" fmla="*/ 0 h 96"/>
                <a:gd name="T16" fmla="*/ 12 w 90"/>
                <a:gd name="T17" fmla="*/ 12 h 96"/>
                <a:gd name="T18" fmla="*/ 6 w 90"/>
                <a:gd name="T19" fmla="*/ 24 h 96"/>
                <a:gd name="T20" fmla="*/ 0 w 90"/>
                <a:gd name="T21" fmla="*/ 36 h 96"/>
                <a:gd name="T22" fmla="*/ 12 w 90"/>
                <a:gd name="T23" fmla="*/ 66 h 96"/>
                <a:gd name="T24" fmla="*/ 30 w 90"/>
                <a:gd name="T25" fmla="*/ 84 h 96"/>
                <a:gd name="T26" fmla="*/ 48 w 90"/>
                <a:gd name="T27" fmla="*/ 96 h 96"/>
                <a:gd name="T28" fmla="*/ 48 w 90"/>
                <a:gd name="T29" fmla="*/ 96 h 96"/>
                <a:gd name="T30" fmla="*/ 48 w 90"/>
                <a:gd name="T31" fmla="*/ 12 h 96"/>
                <a:gd name="T32" fmla="*/ 66 w 90"/>
                <a:gd name="T33" fmla="*/ 18 h 96"/>
                <a:gd name="T34" fmla="*/ 72 w 90"/>
                <a:gd name="T35" fmla="*/ 24 h 96"/>
                <a:gd name="T36" fmla="*/ 72 w 90"/>
                <a:gd name="T37" fmla="*/ 36 h 96"/>
                <a:gd name="T38" fmla="*/ 72 w 90"/>
                <a:gd name="T39" fmla="*/ 48 h 96"/>
                <a:gd name="T40" fmla="*/ 54 w 90"/>
                <a:gd name="T41" fmla="*/ 66 h 96"/>
                <a:gd name="T42" fmla="*/ 48 w 90"/>
                <a:gd name="T43" fmla="*/ 78 h 96"/>
                <a:gd name="T44" fmla="*/ 30 w 90"/>
                <a:gd name="T45" fmla="*/ 66 h 96"/>
                <a:gd name="T46" fmla="*/ 24 w 90"/>
                <a:gd name="T47" fmla="*/ 48 h 96"/>
                <a:gd name="T48" fmla="*/ 18 w 90"/>
                <a:gd name="T49" fmla="*/ 30 h 96"/>
                <a:gd name="T50" fmla="*/ 30 w 90"/>
                <a:gd name="T51" fmla="*/ 12 h 96"/>
                <a:gd name="T52" fmla="*/ 48 w 90"/>
                <a:gd name="T53" fmla="*/ 12 h 96"/>
                <a:gd name="T54" fmla="*/ 48 w 90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>
                <a:gd name="T0" fmla="*/ 0 w 90"/>
                <a:gd name="T1" fmla="*/ 90 h 108"/>
                <a:gd name="T2" fmla="*/ 12 w 90"/>
                <a:gd name="T3" fmla="*/ 102 h 108"/>
                <a:gd name="T4" fmla="*/ 24 w 90"/>
                <a:gd name="T5" fmla="*/ 108 h 108"/>
                <a:gd name="T6" fmla="*/ 54 w 90"/>
                <a:gd name="T7" fmla="*/ 108 h 108"/>
                <a:gd name="T8" fmla="*/ 78 w 90"/>
                <a:gd name="T9" fmla="*/ 96 h 108"/>
                <a:gd name="T10" fmla="*/ 90 w 90"/>
                <a:gd name="T11" fmla="*/ 72 h 108"/>
                <a:gd name="T12" fmla="*/ 84 w 90"/>
                <a:gd name="T13" fmla="*/ 42 h 108"/>
                <a:gd name="T14" fmla="*/ 66 w 90"/>
                <a:gd name="T15" fmla="*/ 24 h 108"/>
                <a:gd name="T16" fmla="*/ 54 w 90"/>
                <a:gd name="T17" fmla="*/ 12 h 108"/>
                <a:gd name="T18" fmla="*/ 48 w 90"/>
                <a:gd name="T19" fmla="*/ 6 h 108"/>
                <a:gd name="T20" fmla="*/ 48 w 90"/>
                <a:gd name="T21" fmla="*/ 6 h 108"/>
                <a:gd name="T22" fmla="*/ 48 w 90"/>
                <a:gd name="T23" fmla="*/ 0 h 108"/>
                <a:gd name="T24" fmla="*/ 24 w 90"/>
                <a:gd name="T25" fmla="*/ 24 h 108"/>
                <a:gd name="T26" fmla="*/ 6 w 90"/>
                <a:gd name="T27" fmla="*/ 48 h 108"/>
                <a:gd name="T28" fmla="*/ 0 w 90"/>
                <a:gd name="T29" fmla="*/ 66 h 108"/>
                <a:gd name="T30" fmla="*/ 0 w 90"/>
                <a:gd name="T31" fmla="*/ 90 h 108"/>
                <a:gd name="T32" fmla="*/ 0 w 90"/>
                <a:gd name="T33" fmla="*/ 90 h 108"/>
                <a:gd name="T34" fmla="*/ 12 w 90"/>
                <a:gd name="T35" fmla="*/ 66 h 108"/>
                <a:gd name="T36" fmla="*/ 18 w 90"/>
                <a:gd name="T37" fmla="*/ 48 h 108"/>
                <a:gd name="T38" fmla="*/ 30 w 90"/>
                <a:gd name="T39" fmla="*/ 36 h 108"/>
                <a:gd name="T40" fmla="*/ 42 w 90"/>
                <a:gd name="T41" fmla="*/ 24 h 108"/>
                <a:gd name="T42" fmla="*/ 48 w 90"/>
                <a:gd name="T43" fmla="*/ 18 h 108"/>
                <a:gd name="T44" fmla="*/ 66 w 90"/>
                <a:gd name="T45" fmla="*/ 30 h 108"/>
                <a:gd name="T46" fmla="*/ 72 w 90"/>
                <a:gd name="T47" fmla="*/ 48 h 108"/>
                <a:gd name="T48" fmla="*/ 78 w 90"/>
                <a:gd name="T49" fmla="*/ 72 h 108"/>
                <a:gd name="T50" fmla="*/ 78 w 90"/>
                <a:gd name="T51" fmla="*/ 84 h 108"/>
                <a:gd name="T52" fmla="*/ 66 w 90"/>
                <a:gd name="T53" fmla="*/ 96 h 108"/>
                <a:gd name="T54" fmla="*/ 42 w 90"/>
                <a:gd name="T55" fmla="*/ 102 h 108"/>
                <a:gd name="T56" fmla="*/ 30 w 90"/>
                <a:gd name="T57" fmla="*/ 96 h 108"/>
                <a:gd name="T58" fmla="*/ 18 w 90"/>
                <a:gd name="T59" fmla="*/ 90 h 108"/>
                <a:gd name="T60" fmla="*/ 12 w 90"/>
                <a:gd name="T61" fmla="*/ 78 h 108"/>
                <a:gd name="T62" fmla="*/ 12 w 90"/>
                <a:gd name="T63" fmla="*/ 66 h 108"/>
                <a:gd name="T64" fmla="*/ 12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>
                <a:gd name="T0" fmla="*/ 102 w 102"/>
                <a:gd name="T1" fmla="*/ 0 h 156"/>
                <a:gd name="T2" fmla="*/ 0 w 102"/>
                <a:gd name="T3" fmla="*/ 6 h 156"/>
                <a:gd name="T4" fmla="*/ 30 w 102"/>
                <a:gd name="T5" fmla="*/ 72 h 156"/>
                <a:gd name="T6" fmla="*/ 30 w 102"/>
                <a:gd name="T7" fmla="*/ 156 h 156"/>
                <a:gd name="T8" fmla="*/ 72 w 102"/>
                <a:gd name="T9" fmla="*/ 156 h 156"/>
                <a:gd name="T10" fmla="*/ 72 w 102"/>
                <a:gd name="T11" fmla="*/ 66 h 156"/>
                <a:gd name="T12" fmla="*/ 102 w 102"/>
                <a:gd name="T13" fmla="*/ 0 h 156"/>
                <a:gd name="T14" fmla="*/ 102 w 102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>
                <a:gd name="T0" fmla="*/ 42 w 84"/>
                <a:gd name="T1" fmla="*/ 96 h 96"/>
                <a:gd name="T2" fmla="*/ 66 w 84"/>
                <a:gd name="T3" fmla="*/ 78 h 96"/>
                <a:gd name="T4" fmla="*/ 84 w 84"/>
                <a:gd name="T5" fmla="*/ 54 h 96"/>
                <a:gd name="T6" fmla="*/ 84 w 84"/>
                <a:gd name="T7" fmla="*/ 30 h 96"/>
                <a:gd name="T8" fmla="*/ 66 w 84"/>
                <a:gd name="T9" fmla="*/ 6 h 96"/>
                <a:gd name="T10" fmla="*/ 42 w 84"/>
                <a:gd name="T11" fmla="*/ 0 h 96"/>
                <a:gd name="T12" fmla="*/ 24 w 84"/>
                <a:gd name="T13" fmla="*/ 6 h 96"/>
                <a:gd name="T14" fmla="*/ 12 w 84"/>
                <a:gd name="T15" fmla="*/ 18 h 96"/>
                <a:gd name="T16" fmla="*/ 6 w 84"/>
                <a:gd name="T17" fmla="*/ 30 h 96"/>
                <a:gd name="T18" fmla="*/ 0 w 84"/>
                <a:gd name="T19" fmla="*/ 42 h 96"/>
                <a:gd name="T20" fmla="*/ 12 w 84"/>
                <a:gd name="T21" fmla="*/ 66 h 96"/>
                <a:gd name="T22" fmla="*/ 30 w 84"/>
                <a:gd name="T23" fmla="*/ 84 h 96"/>
                <a:gd name="T24" fmla="*/ 42 w 84"/>
                <a:gd name="T25" fmla="*/ 96 h 96"/>
                <a:gd name="T26" fmla="*/ 42 w 84"/>
                <a:gd name="T27" fmla="*/ 96 h 96"/>
                <a:gd name="T28" fmla="*/ 48 w 84"/>
                <a:gd name="T29" fmla="*/ 12 h 96"/>
                <a:gd name="T30" fmla="*/ 66 w 84"/>
                <a:gd name="T31" fmla="*/ 18 h 96"/>
                <a:gd name="T32" fmla="*/ 72 w 84"/>
                <a:gd name="T33" fmla="*/ 30 h 96"/>
                <a:gd name="T34" fmla="*/ 72 w 84"/>
                <a:gd name="T35" fmla="*/ 42 h 96"/>
                <a:gd name="T36" fmla="*/ 66 w 84"/>
                <a:gd name="T37" fmla="*/ 54 h 96"/>
                <a:gd name="T38" fmla="*/ 54 w 84"/>
                <a:gd name="T39" fmla="*/ 72 h 96"/>
                <a:gd name="T40" fmla="*/ 42 w 84"/>
                <a:gd name="T41" fmla="*/ 84 h 96"/>
                <a:gd name="T42" fmla="*/ 42 w 84"/>
                <a:gd name="T43" fmla="*/ 84 h 96"/>
                <a:gd name="T44" fmla="*/ 30 w 84"/>
                <a:gd name="T45" fmla="*/ 72 h 96"/>
                <a:gd name="T46" fmla="*/ 18 w 84"/>
                <a:gd name="T47" fmla="*/ 54 h 96"/>
                <a:gd name="T48" fmla="*/ 18 w 84"/>
                <a:gd name="T49" fmla="*/ 30 h 96"/>
                <a:gd name="T50" fmla="*/ 30 w 84"/>
                <a:gd name="T51" fmla="*/ 18 h 96"/>
                <a:gd name="T52" fmla="*/ 48 w 84"/>
                <a:gd name="T53" fmla="*/ 12 h 96"/>
                <a:gd name="T54" fmla="*/ 48 w 84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>
                <a:gd name="T0" fmla="*/ 6 w 90"/>
                <a:gd name="T1" fmla="*/ 90 h 108"/>
                <a:gd name="T2" fmla="*/ 18 w 90"/>
                <a:gd name="T3" fmla="*/ 102 h 108"/>
                <a:gd name="T4" fmla="*/ 30 w 90"/>
                <a:gd name="T5" fmla="*/ 108 h 108"/>
                <a:gd name="T6" fmla="*/ 60 w 90"/>
                <a:gd name="T7" fmla="*/ 108 h 108"/>
                <a:gd name="T8" fmla="*/ 84 w 90"/>
                <a:gd name="T9" fmla="*/ 96 h 108"/>
                <a:gd name="T10" fmla="*/ 90 w 90"/>
                <a:gd name="T11" fmla="*/ 84 h 108"/>
                <a:gd name="T12" fmla="*/ 90 w 90"/>
                <a:gd name="T13" fmla="*/ 66 h 108"/>
                <a:gd name="T14" fmla="*/ 84 w 90"/>
                <a:gd name="T15" fmla="*/ 36 h 108"/>
                <a:gd name="T16" fmla="*/ 72 w 90"/>
                <a:gd name="T17" fmla="*/ 18 h 108"/>
                <a:gd name="T18" fmla="*/ 60 w 90"/>
                <a:gd name="T19" fmla="*/ 6 h 108"/>
                <a:gd name="T20" fmla="*/ 54 w 90"/>
                <a:gd name="T21" fmla="*/ 0 h 108"/>
                <a:gd name="T22" fmla="*/ 54 w 90"/>
                <a:gd name="T23" fmla="*/ 0 h 108"/>
                <a:gd name="T24" fmla="*/ 48 w 90"/>
                <a:gd name="T25" fmla="*/ 0 h 108"/>
                <a:gd name="T26" fmla="*/ 24 w 90"/>
                <a:gd name="T27" fmla="*/ 24 h 108"/>
                <a:gd name="T28" fmla="*/ 12 w 90"/>
                <a:gd name="T29" fmla="*/ 48 h 108"/>
                <a:gd name="T30" fmla="*/ 0 w 90"/>
                <a:gd name="T31" fmla="*/ 66 h 108"/>
                <a:gd name="T32" fmla="*/ 6 w 90"/>
                <a:gd name="T33" fmla="*/ 90 h 108"/>
                <a:gd name="T34" fmla="*/ 6 w 90"/>
                <a:gd name="T35" fmla="*/ 90 h 108"/>
                <a:gd name="T36" fmla="*/ 18 w 90"/>
                <a:gd name="T37" fmla="*/ 66 h 108"/>
                <a:gd name="T38" fmla="*/ 24 w 90"/>
                <a:gd name="T39" fmla="*/ 48 h 108"/>
                <a:gd name="T40" fmla="*/ 36 w 90"/>
                <a:gd name="T41" fmla="*/ 30 h 108"/>
                <a:gd name="T42" fmla="*/ 42 w 90"/>
                <a:gd name="T43" fmla="*/ 18 h 108"/>
                <a:gd name="T44" fmla="*/ 48 w 90"/>
                <a:gd name="T45" fmla="*/ 12 h 108"/>
                <a:gd name="T46" fmla="*/ 78 w 90"/>
                <a:gd name="T47" fmla="*/ 42 h 108"/>
                <a:gd name="T48" fmla="*/ 84 w 90"/>
                <a:gd name="T49" fmla="*/ 66 h 108"/>
                <a:gd name="T50" fmla="*/ 66 w 90"/>
                <a:gd name="T51" fmla="*/ 90 h 108"/>
                <a:gd name="T52" fmla="*/ 54 w 90"/>
                <a:gd name="T53" fmla="*/ 96 h 108"/>
                <a:gd name="T54" fmla="*/ 42 w 90"/>
                <a:gd name="T55" fmla="*/ 96 h 108"/>
                <a:gd name="T56" fmla="*/ 30 w 90"/>
                <a:gd name="T57" fmla="*/ 96 h 108"/>
                <a:gd name="T58" fmla="*/ 24 w 90"/>
                <a:gd name="T59" fmla="*/ 84 h 108"/>
                <a:gd name="T60" fmla="*/ 18 w 90"/>
                <a:gd name="T61" fmla="*/ 78 h 108"/>
                <a:gd name="T62" fmla="*/ 18 w 90"/>
                <a:gd name="T63" fmla="*/ 66 h 108"/>
                <a:gd name="T64" fmla="*/ 18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>
                <a:gd name="T0" fmla="*/ 30 w 66"/>
                <a:gd name="T1" fmla="*/ 96 h 96"/>
                <a:gd name="T2" fmla="*/ 54 w 66"/>
                <a:gd name="T3" fmla="*/ 72 h 96"/>
                <a:gd name="T4" fmla="*/ 66 w 66"/>
                <a:gd name="T5" fmla="*/ 48 h 96"/>
                <a:gd name="T6" fmla="*/ 66 w 66"/>
                <a:gd name="T7" fmla="*/ 24 h 96"/>
                <a:gd name="T8" fmla="*/ 54 w 66"/>
                <a:gd name="T9" fmla="*/ 6 h 96"/>
                <a:gd name="T10" fmla="*/ 30 w 66"/>
                <a:gd name="T11" fmla="*/ 0 h 96"/>
                <a:gd name="T12" fmla="*/ 18 w 66"/>
                <a:gd name="T13" fmla="*/ 0 h 96"/>
                <a:gd name="T14" fmla="*/ 6 w 66"/>
                <a:gd name="T15" fmla="*/ 12 h 96"/>
                <a:gd name="T16" fmla="*/ 0 w 66"/>
                <a:gd name="T17" fmla="*/ 36 h 96"/>
                <a:gd name="T18" fmla="*/ 6 w 66"/>
                <a:gd name="T19" fmla="*/ 60 h 96"/>
                <a:gd name="T20" fmla="*/ 18 w 66"/>
                <a:gd name="T21" fmla="*/ 84 h 96"/>
                <a:gd name="T22" fmla="*/ 30 w 66"/>
                <a:gd name="T23" fmla="*/ 96 h 96"/>
                <a:gd name="T24" fmla="*/ 30 w 66"/>
                <a:gd name="T25" fmla="*/ 96 h 96"/>
                <a:gd name="T26" fmla="*/ 30 w 66"/>
                <a:gd name="T27" fmla="*/ 12 h 96"/>
                <a:gd name="T28" fmla="*/ 48 w 66"/>
                <a:gd name="T29" fmla="*/ 18 h 96"/>
                <a:gd name="T30" fmla="*/ 54 w 66"/>
                <a:gd name="T31" fmla="*/ 24 h 96"/>
                <a:gd name="T32" fmla="*/ 54 w 66"/>
                <a:gd name="T33" fmla="*/ 36 h 96"/>
                <a:gd name="T34" fmla="*/ 48 w 66"/>
                <a:gd name="T35" fmla="*/ 48 h 96"/>
                <a:gd name="T36" fmla="*/ 36 w 66"/>
                <a:gd name="T37" fmla="*/ 66 h 96"/>
                <a:gd name="T38" fmla="*/ 30 w 66"/>
                <a:gd name="T39" fmla="*/ 78 h 96"/>
                <a:gd name="T40" fmla="*/ 18 w 66"/>
                <a:gd name="T41" fmla="*/ 66 h 96"/>
                <a:gd name="T42" fmla="*/ 12 w 66"/>
                <a:gd name="T43" fmla="*/ 48 h 96"/>
                <a:gd name="T44" fmla="*/ 6 w 66"/>
                <a:gd name="T45" fmla="*/ 30 h 96"/>
                <a:gd name="T46" fmla="*/ 18 w 66"/>
                <a:gd name="T47" fmla="*/ 12 h 96"/>
                <a:gd name="T48" fmla="*/ 30 w 66"/>
                <a:gd name="T49" fmla="*/ 12 h 96"/>
                <a:gd name="T50" fmla="*/ 30 w 66"/>
                <a:gd name="T51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>
                <a:gd name="T0" fmla="*/ 2577 w 2594"/>
                <a:gd name="T1" fmla="*/ 0 h 444"/>
                <a:gd name="T2" fmla="*/ 2594 w 2594"/>
                <a:gd name="T3" fmla="*/ 72 h 444"/>
                <a:gd name="T4" fmla="*/ 6 w 2594"/>
                <a:gd name="T5" fmla="*/ 444 h 444"/>
                <a:gd name="T6" fmla="*/ 0 w 2594"/>
                <a:gd name="T7" fmla="*/ 396 h 444"/>
                <a:gd name="T8" fmla="*/ 1225 w 2594"/>
                <a:gd name="T9" fmla="*/ 96 h 444"/>
                <a:gd name="T10" fmla="*/ 1351 w 2594"/>
                <a:gd name="T11" fmla="*/ 78 h 444"/>
                <a:gd name="T12" fmla="*/ 2577 w 2594"/>
                <a:gd name="T13" fmla="*/ 0 h 444"/>
                <a:gd name="T14" fmla="*/ 2577 w 2594"/>
                <a:gd name="T1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>
                <a:gd name="T0" fmla="*/ 36 w 84"/>
                <a:gd name="T1" fmla="*/ 95 h 95"/>
                <a:gd name="T2" fmla="*/ 60 w 84"/>
                <a:gd name="T3" fmla="*/ 77 h 95"/>
                <a:gd name="T4" fmla="*/ 78 w 84"/>
                <a:gd name="T5" fmla="*/ 53 h 95"/>
                <a:gd name="T6" fmla="*/ 84 w 84"/>
                <a:gd name="T7" fmla="*/ 42 h 95"/>
                <a:gd name="T8" fmla="*/ 84 w 84"/>
                <a:gd name="T9" fmla="*/ 30 h 95"/>
                <a:gd name="T10" fmla="*/ 72 w 84"/>
                <a:gd name="T11" fmla="*/ 6 h 95"/>
                <a:gd name="T12" fmla="*/ 42 w 84"/>
                <a:gd name="T13" fmla="*/ 0 h 95"/>
                <a:gd name="T14" fmla="*/ 30 w 84"/>
                <a:gd name="T15" fmla="*/ 0 h 95"/>
                <a:gd name="T16" fmla="*/ 12 w 84"/>
                <a:gd name="T17" fmla="*/ 12 h 95"/>
                <a:gd name="T18" fmla="*/ 0 w 84"/>
                <a:gd name="T19" fmla="*/ 24 h 95"/>
                <a:gd name="T20" fmla="*/ 0 w 84"/>
                <a:gd name="T21" fmla="*/ 36 h 95"/>
                <a:gd name="T22" fmla="*/ 6 w 84"/>
                <a:gd name="T23" fmla="*/ 59 h 95"/>
                <a:gd name="T24" fmla="*/ 24 w 84"/>
                <a:gd name="T25" fmla="*/ 83 h 95"/>
                <a:gd name="T26" fmla="*/ 36 w 84"/>
                <a:gd name="T27" fmla="*/ 95 h 95"/>
                <a:gd name="T28" fmla="*/ 36 w 84"/>
                <a:gd name="T29" fmla="*/ 95 h 95"/>
                <a:gd name="T30" fmla="*/ 48 w 84"/>
                <a:gd name="T31" fmla="*/ 12 h 95"/>
                <a:gd name="T32" fmla="*/ 66 w 84"/>
                <a:gd name="T33" fmla="*/ 18 h 95"/>
                <a:gd name="T34" fmla="*/ 72 w 84"/>
                <a:gd name="T35" fmla="*/ 30 h 95"/>
                <a:gd name="T36" fmla="*/ 72 w 84"/>
                <a:gd name="T37" fmla="*/ 42 h 95"/>
                <a:gd name="T38" fmla="*/ 66 w 84"/>
                <a:gd name="T39" fmla="*/ 53 h 95"/>
                <a:gd name="T40" fmla="*/ 48 w 84"/>
                <a:gd name="T41" fmla="*/ 71 h 95"/>
                <a:gd name="T42" fmla="*/ 42 w 84"/>
                <a:gd name="T43" fmla="*/ 77 h 95"/>
                <a:gd name="T44" fmla="*/ 36 w 84"/>
                <a:gd name="T45" fmla="*/ 77 h 95"/>
                <a:gd name="T46" fmla="*/ 24 w 84"/>
                <a:gd name="T47" fmla="*/ 65 h 95"/>
                <a:gd name="T48" fmla="*/ 18 w 84"/>
                <a:gd name="T49" fmla="*/ 48 h 95"/>
                <a:gd name="T50" fmla="*/ 18 w 84"/>
                <a:gd name="T51" fmla="*/ 30 h 95"/>
                <a:gd name="T52" fmla="*/ 30 w 84"/>
                <a:gd name="T53" fmla="*/ 12 h 95"/>
                <a:gd name="T54" fmla="*/ 48 w 84"/>
                <a:gd name="T55" fmla="*/ 12 h 95"/>
                <a:gd name="T56" fmla="*/ 48 w 84"/>
                <a:gd name="T57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>
                <a:gd name="T0" fmla="*/ 12 w 90"/>
                <a:gd name="T1" fmla="*/ 96 h 108"/>
                <a:gd name="T2" fmla="*/ 24 w 90"/>
                <a:gd name="T3" fmla="*/ 108 h 108"/>
                <a:gd name="T4" fmla="*/ 42 w 90"/>
                <a:gd name="T5" fmla="*/ 108 h 108"/>
                <a:gd name="T6" fmla="*/ 66 w 90"/>
                <a:gd name="T7" fmla="*/ 102 h 108"/>
                <a:gd name="T8" fmla="*/ 84 w 90"/>
                <a:gd name="T9" fmla="*/ 78 h 108"/>
                <a:gd name="T10" fmla="*/ 90 w 90"/>
                <a:gd name="T11" fmla="*/ 66 h 108"/>
                <a:gd name="T12" fmla="*/ 84 w 90"/>
                <a:gd name="T13" fmla="*/ 48 h 108"/>
                <a:gd name="T14" fmla="*/ 66 w 90"/>
                <a:gd name="T15" fmla="*/ 24 h 108"/>
                <a:gd name="T16" fmla="*/ 48 w 90"/>
                <a:gd name="T17" fmla="*/ 12 h 108"/>
                <a:gd name="T18" fmla="*/ 36 w 90"/>
                <a:gd name="T19" fmla="*/ 0 h 108"/>
                <a:gd name="T20" fmla="*/ 30 w 90"/>
                <a:gd name="T21" fmla="*/ 0 h 108"/>
                <a:gd name="T22" fmla="*/ 30 w 90"/>
                <a:gd name="T23" fmla="*/ 0 h 108"/>
                <a:gd name="T24" fmla="*/ 24 w 90"/>
                <a:gd name="T25" fmla="*/ 0 h 108"/>
                <a:gd name="T26" fmla="*/ 12 w 90"/>
                <a:gd name="T27" fmla="*/ 30 h 108"/>
                <a:gd name="T28" fmla="*/ 0 w 90"/>
                <a:gd name="T29" fmla="*/ 54 h 108"/>
                <a:gd name="T30" fmla="*/ 0 w 90"/>
                <a:gd name="T31" fmla="*/ 78 h 108"/>
                <a:gd name="T32" fmla="*/ 12 w 90"/>
                <a:gd name="T33" fmla="*/ 96 h 108"/>
                <a:gd name="T34" fmla="*/ 12 w 90"/>
                <a:gd name="T35" fmla="*/ 96 h 108"/>
                <a:gd name="T36" fmla="*/ 12 w 90"/>
                <a:gd name="T37" fmla="*/ 72 h 108"/>
                <a:gd name="T38" fmla="*/ 18 w 90"/>
                <a:gd name="T39" fmla="*/ 54 h 108"/>
                <a:gd name="T40" fmla="*/ 24 w 90"/>
                <a:gd name="T41" fmla="*/ 36 h 108"/>
                <a:gd name="T42" fmla="*/ 30 w 90"/>
                <a:gd name="T43" fmla="*/ 18 h 108"/>
                <a:gd name="T44" fmla="*/ 30 w 90"/>
                <a:gd name="T45" fmla="*/ 12 h 108"/>
                <a:gd name="T46" fmla="*/ 48 w 90"/>
                <a:gd name="T47" fmla="*/ 24 h 108"/>
                <a:gd name="T48" fmla="*/ 66 w 90"/>
                <a:gd name="T49" fmla="*/ 36 h 108"/>
                <a:gd name="T50" fmla="*/ 78 w 90"/>
                <a:gd name="T51" fmla="*/ 54 h 108"/>
                <a:gd name="T52" fmla="*/ 78 w 90"/>
                <a:gd name="T53" fmla="*/ 72 h 108"/>
                <a:gd name="T54" fmla="*/ 72 w 90"/>
                <a:gd name="T55" fmla="*/ 84 h 108"/>
                <a:gd name="T56" fmla="*/ 48 w 90"/>
                <a:gd name="T57" fmla="*/ 96 h 108"/>
                <a:gd name="T58" fmla="*/ 36 w 90"/>
                <a:gd name="T59" fmla="*/ 96 h 108"/>
                <a:gd name="T60" fmla="*/ 24 w 90"/>
                <a:gd name="T61" fmla="*/ 90 h 108"/>
                <a:gd name="T62" fmla="*/ 18 w 90"/>
                <a:gd name="T63" fmla="*/ 84 h 108"/>
                <a:gd name="T64" fmla="*/ 12 w 90"/>
                <a:gd name="T65" fmla="*/ 72 h 108"/>
                <a:gd name="T66" fmla="*/ 12 w 90"/>
                <a:gd name="T67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>
                <a:gd name="T0" fmla="*/ 71 w 71"/>
                <a:gd name="T1" fmla="*/ 90 h 90"/>
                <a:gd name="T2" fmla="*/ 71 w 71"/>
                <a:gd name="T3" fmla="*/ 60 h 90"/>
                <a:gd name="T4" fmla="*/ 71 w 71"/>
                <a:gd name="T5" fmla="*/ 36 h 90"/>
                <a:gd name="T6" fmla="*/ 60 w 71"/>
                <a:gd name="T7" fmla="*/ 12 h 90"/>
                <a:gd name="T8" fmla="*/ 36 w 71"/>
                <a:gd name="T9" fmla="*/ 0 h 90"/>
                <a:gd name="T10" fmla="*/ 12 w 71"/>
                <a:gd name="T11" fmla="*/ 12 h 90"/>
                <a:gd name="T12" fmla="*/ 0 w 71"/>
                <a:gd name="T13" fmla="*/ 36 h 90"/>
                <a:gd name="T14" fmla="*/ 6 w 71"/>
                <a:gd name="T15" fmla="*/ 60 h 90"/>
                <a:gd name="T16" fmla="*/ 30 w 71"/>
                <a:gd name="T17" fmla="*/ 78 h 90"/>
                <a:gd name="T18" fmla="*/ 54 w 71"/>
                <a:gd name="T19" fmla="*/ 90 h 90"/>
                <a:gd name="T20" fmla="*/ 71 w 71"/>
                <a:gd name="T21" fmla="*/ 90 h 90"/>
                <a:gd name="T22" fmla="*/ 71 w 71"/>
                <a:gd name="T23" fmla="*/ 90 h 90"/>
                <a:gd name="T24" fmla="*/ 24 w 71"/>
                <a:gd name="T25" fmla="*/ 18 h 90"/>
                <a:gd name="T26" fmla="*/ 42 w 71"/>
                <a:gd name="T27" fmla="*/ 18 h 90"/>
                <a:gd name="T28" fmla="*/ 54 w 71"/>
                <a:gd name="T29" fmla="*/ 18 h 90"/>
                <a:gd name="T30" fmla="*/ 60 w 71"/>
                <a:gd name="T31" fmla="*/ 42 h 90"/>
                <a:gd name="T32" fmla="*/ 60 w 71"/>
                <a:gd name="T33" fmla="*/ 66 h 90"/>
                <a:gd name="T34" fmla="*/ 60 w 71"/>
                <a:gd name="T35" fmla="*/ 72 h 90"/>
                <a:gd name="T36" fmla="*/ 60 w 71"/>
                <a:gd name="T37" fmla="*/ 78 h 90"/>
                <a:gd name="T38" fmla="*/ 42 w 71"/>
                <a:gd name="T39" fmla="*/ 72 h 90"/>
                <a:gd name="T40" fmla="*/ 24 w 71"/>
                <a:gd name="T41" fmla="*/ 66 h 90"/>
                <a:gd name="T42" fmla="*/ 12 w 71"/>
                <a:gd name="T43" fmla="*/ 48 h 90"/>
                <a:gd name="T44" fmla="*/ 12 w 71"/>
                <a:gd name="T45" fmla="*/ 30 h 90"/>
                <a:gd name="T46" fmla="*/ 24 w 71"/>
                <a:gd name="T47" fmla="*/ 18 h 90"/>
                <a:gd name="T48" fmla="*/ 24 w 71"/>
                <a:gd name="T49" fmla="*/ 1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>
                <a:gd name="T0" fmla="*/ 66 w 90"/>
                <a:gd name="T1" fmla="*/ 96 h 96"/>
                <a:gd name="T2" fmla="*/ 78 w 90"/>
                <a:gd name="T3" fmla="*/ 66 h 96"/>
                <a:gd name="T4" fmla="*/ 90 w 90"/>
                <a:gd name="T5" fmla="*/ 42 h 96"/>
                <a:gd name="T6" fmla="*/ 78 w 90"/>
                <a:gd name="T7" fmla="*/ 18 h 96"/>
                <a:gd name="T8" fmla="*/ 60 w 90"/>
                <a:gd name="T9" fmla="*/ 0 h 96"/>
                <a:gd name="T10" fmla="*/ 30 w 90"/>
                <a:gd name="T11" fmla="*/ 6 h 96"/>
                <a:gd name="T12" fmla="*/ 18 w 90"/>
                <a:gd name="T13" fmla="*/ 18 h 96"/>
                <a:gd name="T14" fmla="*/ 6 w 90"/>
                <a:gd name="T15" fmla="*/ 30 h 96"/>
                <a:gd name="T16" fmla="*/ 0 w 90"/>
                <a:gd name="T17" fmla="*/ 42 h 96"/>
                <a:gd name="T18" fmla="*/ 6 w 90"/>
                <a:gd name="T19" fmla="*/ 60 h 96"/>
                <a:gd name="T20" fmla="*/ 24 w 90"/>
                <a:gd name="T21" fmla="*/ 78 h 96"/>
                <a:gd name="T22" fmla="*/ 48 w 90"/>
                <a:gd name="T23" fmla="*/ 90 h 96"/>
                <a:gd name="T24" fmla="*/ 66 w 90"/>
                <a:gd name="T25" fmla="*/ 96 h 96"/>
                <a:gd name="T26" fmla="*/ 66 w 90"/>
                <a:gd name="T27" fmla="*/ 96 h 96"/>
                <a:gd name="T28" fmla="*/ 42 w 90"/>
                <a:gd name="T29" fmla="*/ 18 h 96"/>
                <a:gd name="T30" fmla="*/ 60 w 90"/>
                <a:gd name="T31" fmla="*/ 18 h 96"/>
                <a:gd name="T32" fmla="*/ 72 w 90"/>
                <a:gd name="T33" fmla="*/ 24 h 96"/>
                <a:gd name="T34" fmla="*/ 72 w 90"/>
                <a:gd name="T35" fmla="*/ 36 h 96"/>
                <a:gd name="T36" fmla="*/ 72 w 90"/>
                <a:gd name="T37" fmla="*/ 48 h 96"/>
                <a:gd name="T38" fmla="*/ 66 w 90"/>
                <a:gd name="T39" fmla="*/ 72 h 96"/>
                <a:gd name="T40" fmla="*/ 60 w 90"/>
                <a:gd name="T41" fmla="*/ 78 h 96"/>
                <a:gd name="T42" fmla="*/ 60 w 90"/>
                <a:gd name="T43" fmla="*/ 84 h 96"/>
                <a:gd name="T44" fmla="*/ 42 w 90"/>
                <a:gd name="T45" fmla="*/ 72 h 96"/>
                <a:gd name="T46" fmla="*/ 30 w 90"/>
                <a:gd name="T47" fmla="*/ 66 h 96"/>
                <a:gd name="T48" fmla="*/ 18 w 90"/>
                <a:gd name="T49" fmla="*/ 42 h 96"/>
                <a:gd name="T50" fmla="*/ 24 w 90"/>
                <a:gd name="T51" fmla="*/ 30 h 96"/>
                <a:gd name="T52" fmla="*/ 42 w 90"/>
                <a:gd name="T53" fmla="*/ 18 h 96"/>
                <a:gd name="T54" fmla="*/ 42 w 90"/>
                <a:gd name="T55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>
                <a:gd name="T0" fmla="*/ 0 w 72"/>
                <a:gd name="T1" fmla="*/ 90 h 108"/>
                <a:gd name="T2" fmla="*/ 12 w 72"/>
                <a:gd name="T3" fmla="*/ 102 h 108"/>
                <a:gd name="T4" fmla="*/ 24 w 72"/>
                <a:gd name="T5" fmla="*/ 108 h 108"/>
                <a:gd name="T6" fmla="*/ 48 w 72"/>
                <a:gd name="T7" fmla="*/ 108 h 108"/>
                <a:gd name="T8" fmla="*/ 66 w 72"/>
                <a:gd name="T9" fmla="*/ 96 h 108"/>
                <a:gd name="T10" fmla="*/ 72 w 72"/>
                <a:gd name="T11" fmla="*/ 66 h 108"/>
                <a:gd name="T12" fmla="*/ 66 w 72"/>
                <a:gd name="T13" fmla="*/ 42 h 108"/>
                <a:gd name="T14" fmla="*/ 60 w 72"/>
                <a:gd name="T15" fmla="*/ 18 h 108"/>
                <a:gd name="T16" fmla="*/ 48 w 72"/>
                <a:gd name="T17" fmla="*/ 6 h 108"/>
                <a:gd name="T18" fmla="*/ 42 w 72"/>
                <a:gd name="T19" fmla="*/ 0 h 108"/>
                <a:gd name="T20" fmla="*/ 42 w 72"/>
                <a:gd name="T21" fmla="*/ 0 h 108"/>
                <a:gd name="T22" fmla="*/ 36 w 72"/>
                <a:gd name="T23" fmla="*/ 0 h 108"/>
                <a:gd name="T24" fmla="*/ 18 w 72"/>
                <a:gd name="T25" fmla="*/ 24 h 108"/>
                <a:gd name="T26" fmla="*/ 6 w 72"/>
                <a:gd name="T27" fmla="*/ 48 h 108"/>
                <a:gd name="T28" fmla="*/ 0 w 72"/>
                <a:gd name="T29" fmla="*/ 66 h 108"/>
                <a:gd name="T30" fmla="*/ 0 w 72"/>
                <a:gd name="T31" fmla="*/ 90 h 108"/>
                <a:gd name="T32" fmla="*/ 0 w 72"/>
                <a:gd name="T33" fmla="*/ 90 h 108"/>
                <a:gd name="T34" fmla="*/ 12 w 72"/>
                <a:gd name="T35" fmla="*/ 66 h 108"/>
                <a:gd name="T36" fmla="*/ 18 w 72"/>
                <a:gd name="T37" fmla="*/ 48 h 108"/>
                <a:gd name="T38" fmla="*/ 24 w 72"/>
                <a:gd name="T39" fmla="*/ 36 h 108"/>
                <a:gd name="T40" fmla="*/ 30 w 72"/>
                <a:gd name="T41" fmla="*/ 24 h 108"/>
                <a:gd name="T42" fmla="*/ 36 w 72"/>
                <a:gd name="T43" fmla="*/ 18 h 108"/>
                <a:gd name="T44" fmla="*/ 54 w 72"/>
                <a:gd name="T45" fmla="*/ 30 h 108"/>
                <a:gd name="T46" fmla="*/ 60 w 72"/>
                <a:gd name="T47" fmla="*/ 48 h 108"/>
                <a:gd name="T48" fmla="*/ 66 w 72"/>
                <a:gd name="T49" fmla="*/ 72 h 108"/>
                <a:gd name="T50" fmla="*/ 66 w 72"/>
                <a:gd name="T51" fmla="*/ 84 h 108"/>
                <a:gd name="T52" fmla="*/ 54 w 72"/>
                <a:gd name="T53" fmla="*/ 96 h 108"/>
                <a:gd name="T54" fmla="*/ 30 w 72"/>
                <a:gd name="T55" fmla="*/ 102 h 108"/>
                <a:gd name="T56" fmla="*/ 24 w 72"/>
                <a:gd name="T57" fmla="*/ 96 h 108"/>
                <a:gd name="T58" fmla="*/ 12 w 72"/>
                <a:gd name="T59" fmla="*/ 90 h 108"/>
                <a:gd name="T60" fmla="*/ 12 w 72"/>
                <a:gd name="T61" fmla="*/ 78 h 108"/>
                <a:gd name="T62" fmla="*/ 12 w 72"/>
                <a:gd name="T63" fmla="*/ 66 h 108"/>
                <a:gd name="T64" fmla="*/ 12 w 72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>
                <a:gd name="T0" fmla="*/ 252 w 252"/>
                <a:gd name="T1" fmla="*/ 1576 h 1576"/>
                <a:gd name="T2" fmla="*/ 12 w 252"/>
                <a:gd name="T3" fmla="*/ 84 h 1576"/>
                <a:gd name="T4" fmla="*/ 12 w 252"/>
                <a:gd name="T5" fmla="*/ 60 h 1576"/>
                <a:gd name="T6" fmla="*/ 0 w 252"/>
                <a:gd name="T7" fmla="*/ 12 h 1576"/>
                <a:gd name="T8" fmla="*/ 72 w 252"/>
                <a:gd name="T9" fmla="*/ 0 h 1576"/>
                <a:gd name="T10" fmla="*/ 72 w 252"/>
                <a:gd name="T11" fmla="*/ 0 h 1576"/>
                <a:gd name="T12" fmla="*/ 78 w 252"/>
                <a:gd name="T13" fmla="*/ 48 h 1576"/>
                <a:gd name="T14" fmla="*/ 88 w 252"/>
                <a:gd name="T15" fmla="*/ 6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>
                <a:gd name="T0" fmla="*/ 161 w 316"/>
                <a:gd name="T1" fmla="*/ 0 h 138"/>
                <a:gd name="T2" fmla="*/ 227 w 316"/>
                <a:gd name="T3" fmla="*/ 6 h 138"/>
                <a:gd name="T4" fmla="*/ 275 w 316"/>
                <a:gd name="T5" fmla="*/ 36 h 138"/>
                <a:gd name="T6" fmla="*/ 304 w 316"/>
                <a:gd name="T7" fmla="*/ 78 h 138"/>
                <a:gd name="T8" fmla="*/ 316 w 316"/>
                <a:gd name="T9" fmla="*/ 138 h 138"/>
                <a:gd name="T10" fmla="*/ 0 w 316"/>
                <a:gd name="T11" fmla="*/ 138 h 138"/>
                <a:gd name="T12" fmla="*/ 11 w 316"/>
                <a:gd name="T13" fmla="*/ 78 h 138"/>
                <a:gd name="T14" fmla="*/ 47 w 316"/>
                <a:gd name="T15" fmla="*/ 36 h 138"/>
                <a:gd name="T16" fmla="*/ 95 w 316"/>
                <a:gd name="T17" fmla="*/ 6 h 138"/>
                <a:gd name="T18" fmla="*/ 161 w 316"/>
                <a:gd name="T19" fmla="*/ 0 h 138"/>
                <a:gd name="T20" fmla="*/ 161 w 316"/>
                <a:gd name="T2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355367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55368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914400" y="1768476"/>
            <a:ext cx="10363200" cy="1736725"/>
          </a:xfrm>
        </p:spPr>
        <p:txBody>
          <a:bodyPr anchor="b" anchorCtr="1"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25EBF6-6A77-4E9E-972A-D2848B995C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956337-F19F-4304-BC19-9149D762C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89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25EBF6-6A77-4E9E-972A-D2848B995C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956337-F19F-4304-BC19-9149D762C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0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25EBF6-6A77-4E9E-972A-D2848B995C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956337-F19F-4304-BC19-9149D762C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17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25EBF6-6A77-4E9E-972A-D2848B995C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956337-F19F-4304-BC19-9149D762C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825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25EBF6-6A77-4E9E-972A-D2848B995C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956337-F19F-4304-BC19-9149D762C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701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25EBF6-6A77-4E9E-972A-D2848B995C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956337-F19F-4304-BC19-9149D762C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022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25EBF6-6A77-4E9E-972A-D2848B995C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956337-F19F-4304-BC19-9149D762C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059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25EBF6-6A77-4E9E-972A-D2848B995C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956337-F19F-4304-BC19-9149D762C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753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25EBF6-6A77-4E9E-972A-D2848B995C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956337-F19F-4304-BC19-9149D762C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435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25EBF6-6A77-4E9E-972A-D2848B995C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956337-F19F-4304-BC19-9149D762C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40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25EBF6-6A77-4E9E-972A-D2848B995C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956337-F19F-4304-BC19-9149D762C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016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5067300" y="1789114"/>
            <a:ext cx="7120467" cy="5056187"/>
            <a:chOff x="2394" y="1127"/>
            <a:chExt cx="3364" cy="3185"/>
          </a:xfrm>
        </p:grpSpPr>
        <p:sp>
          <p:nvSpPr>
            <p:cNvPr id="354307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08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09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10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>
                <a:gd name="T0" fmla="*/ 18 w 66"/>
                <a:gd name="T1" fmla="*/ 96 h 96"/>
                <a:gd name="T2" fmla="*/ 42 w 66"/>
                <a:gd name="T3" fmla="*/ 78 h 96"/>
                <a:gd name="T4" fmla="*/ 60 w 66"/>
                <a:gd name="T5" fmla="*/ 60 h 96"/>
                <a:gd name="T6" fmla="*/ 66 w 66"/>
                <a:gd name="T7" fmla="*/ 36 h 96"/>
                <a:gd name="T8" fmla="*/ 60 w 66"/>
                <a:gd name="T9" fmla="*/ 12 h 96"/>
                <a:gd name="T10" fmla="*/ 36 w 66"/>
                <a:gd name="T11" fmla="*/ 0 h 96"/>
                <a:gd name="T12" fmla="*/ 24 w 66"/>
                <a:gd name="T13" fmla="*/ 6 h 96"/>
                <a:gd name="T14" fmla="*/ 12 w 66"/>
                <a:gd name="T15" fmla="*/ 12 h 96"/>
                <a:gd name="T16" fmla="*/ 0 w 66"/>
                <a:gd name="T17" fmla="*/ 36 h 96"/>
                <a:gd name="T18" fmla="*/ 0 w 66"/>
                <a:gd name="T19" fmla="*/ 60 h 96"/>
                <a:gd name="T20" fmla="*/ 12 w 66"/>
                <a:gd name="T21" fmla="*/ 84 h 96"/>
                <a:gd name="T22" fmla="*/ 18 w 66"/>
                <a:gd name="T23" fmla="*/ 96 h 96"/>
                <a:gd name="T24" fmla="*/ 18 w 66"/>
                <a:gd name="T25" fmla="*/ 96 h 96"/>
                <a:gd name="T26" fmla="*/ 42 w 66"/>
                <a:gd name="T27" fmla="*/ 18 h 96"/>
                <a:gd name="T28" fmla="*/ 54 w 66"/>
                <a:gd name="T29" fmla="*/ 24 h 96"/>
                <a:gd name="T30" fmla="*/ 60 w 66"/>
                <a:gd name="T31" fmla="*/ 36 h 96"/>
                <a:gd name="T32" fmla="*/ 60 w 66"/>
                <a:gd name="T33" fmla="*/ 48 h 96"/>
                <a:gd name="T34" fmla="*/ 54 w 66"/>
                <a:gd name="T35" fmla="*/ 54 h 96"/>
                <a:gd name="T36" fmla="*/ 36 w 66"/>
                <a:gd name="T37" fmla="*/ 72 h 96"/>
                <a:gd name="T38" fmla="*/ 24 w 66"/>
                <a:gd name="T39" fmla="*/ 78 h 96"/>
                <a:gd name="T40" fmla="*/ 24 w 66"/>
                <a:gd name="T41" fmla="*/ 78 h 96"/>
                <a:gd name="T42" fmla="*/ 12 w 66"/>
                <a:gd name="T43" fmla="*/ 48 h 96"/>
                <a:gd name="T44" fmla="*/ 18 w 66"/>
                <a:gd name="T45" fmla="*/ 24 h 96"/>
                <a:gd name="T46" fmla="*/ 30 w 66"/>
                <a:gd name="T47" fmla="*/ 18 h 96"/>
                <a:gd name="T48" fmla="*/ 42 w 66"/>
                <a:gd name="T49" fmla="*/ 18 h 96"/>
                <a:gd name="T50" fmla="*/ 42 w 66"/>
                <a:gd name="T5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11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12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13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14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15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16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>
                <a:gd name="T0" fmla="*/ 6 w 623"/>
                <a:gd name="T1" fmla="*/ 18 h 156"/>
                <a:gd name="T2" fmla="*/ 162 w 623"/>
                <a:gd name="T3" fmla="*/ 36 h 156"/>
                <a:gd name="T4" fmla="*/ 251 w 623"/>
                <a:gd name="T5" fmla="*/ 36 h 156"/>
                <a:gd name="T6" fmla="*/ 354 w 623"/>
                <a:gd name="T7" fmla="*/ 30 h 156"/>
                <a:gd name="T8" fmla="*/ 473 w 623"/>
                <a:gd name="T9" fmla="*/ 18 h 156"/>
                <a:gd name="T10" fmla="*/ 611 w 623"/>
                <a:gd name="T11" fmla="*/ 0 h 156"/>
                <a:gd name="T12" fmla="*/ 623 w 623"/>
                <a:gd name="T13" fmla="*/ 114 h 156"/>
                <a:gd name="T14" fmla="*/ 497 w 623"/>
                <a:gd name="T15" fmla="*/ 138 h 156"/>
                <a:gd name="T16" fmla="*/ 414 w 623"/>
                <a:gd name="T17" fmla="*/ 150 h 156"/>
                <a:gd name="T18" fmla="*/ 318 w 623"/>
                <a:gd name="T19" fmla="*/ 156 h 156"/>
                <a:gd name="T20" fmla="*/ 215 w 623"/>
                <a:gd name="T21" fmla="*/ 156 h 156"/>
                <a:gd name="T22" fmla="*/ 108 w 623"/>
                <a:gd name="T23" fmla="*/ 150 h 156"/>
                <a:gd name="T24" fmla="*/ 0 w 623"/>
                <a:gd name="T25" fmla="*/ 132 h 156"/>
                <a:gd name="T26" fmla="*/ 6 w 623"/>
                <a:gd name="T27" fmla="*/ 18 h 156"/>
                <a:gd name="T28" fmla="*/ 6 w 623"/>
                <a:gd name="T29" fmla="*/ 1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17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>
                <a:gd name="T0" fmla="*/ 754 w 993"/>
                <a:gd name="T1" fmla="*/ 6 h 126"/>
                <a:gd name="T2" fmla="*/ 652 w 993"/>
                <a:gd name="T3" fmla="*/ 6 h 126"/>
                <a:gd name="T4" fmla="*/ 563 w 993"/>
                <a:gd name="T5" fmla="*/ 6 h 126"/>
                <a:gd name="T6" fmla="*/ 479 w 993"/>
                <a:gd name="T7" fmla="*/ 6 h 126"/>
                <a:gd name="T8" fmla="*/ 401 w 993"/>
                <a:gd name="T9" fmla="*/ 6 h 126"/>
                <a:gd name="T10" fmla="*/ 335 w 993"/>
                <a:gd name="T11" fmla="*/ 0 h 126"/>
                <a:gd name="T12" fmla="*/ 276 w 993"/>
                <a:gd name="T13" fmla="*/ 0 h 126"/>
                <a:gd name="T14" fmla="*/ 222 w 993"/>
                <a:gd name="T15" fmla="*/ 0 h 126"/>
                <a:gd name="T16" fmla="*/ 180 w 993"/>
                <a:gd name="T17" fmla="*/ 6 h 126"/>
                <a:gd name="T18" fmla="*/ 138 w 993"/>
                <a:gd name="T19" fmla="*/ 6 h 126"/>
                <a:gd name="T20" fmla="*/ 108 w 993"/>
                <a:gd name="T21" fmla="*/ 6 h 126"/>
                <a:gd name="T22" fmla="*/ 54 w 993"/>
                <a:gd name="T23" fmla="*/ 6 h 126"/>
                <a:gd name="T24" fmla="*/ 24 w 993"/>
                <a:gd name="T25" fmla="*/ 12 h 126"/>
                <a:gd name="T26" fmla="*/ 6 w 993"/>
                <a:gd name="T27" fmla="*/ 18 h 126"/>
                <a:gd name="T28" fmla="*/ 0 w 993"/>
                <a:gd name="T29" fmla="*/ 24 h 126"/>
                <a:gd name="T30" fmla="*/ 12 w 993"/>
                <a:gd name="T31" fmla="*/ 42 h 126"/>
                <a:gd name="T32" fmla="*/ 18 w 993"/>
                <a:gd name="T33" fmla="*/ 48 h 126"/>
                <a:gd name="T34" fmla="*/ 30 w 993"/>
                <a:gd name="T35" fmla="*/ 54 h 126"/>
                <a:gd name="T36" fmla="*/ 60 w 993"/>
                <a:gd name="T37" fmla="*/ 60 h 126"/>
                <a:gd name="T38" fmla="*/ 90 w 993"/>
                <a:gd name="T39" fmla="*/ 72 h 126"/>
                <a:gd name="T40" fmla="*/ 144 w 993"/>
                <a:gd name="T41" fmla="*/ 84 h 126"/>
                <a:gd name="T42" fmla="*/ 210 w 993"/>
                <a:gd name="T43" fmla="*/ 90 h 126"/>
                <a:gd name="T44" fmla="*/ 293 w 993"/>
                <a:gd name="T45" fmla="*/ 102 h 126"/>
                <a:gd name="T46" fmla="*/ 389 w 993"/>
                <a:gd name="T47" fmla="*/ 108 h 126"/>
                <a:gd name="T48" fmla="*/ 503 w 993"/>
                <a:gd name="T49" fmla="*/ 120 h 126"/>
                <a:gd name="T50" fmla="*/ 622 w 993"/>
                <a:gd name="T51" fmla="*/ 120 h 126"/>
                <a:gd name="T52" fmla="*/ 754 w 993"/>
                <a:gd name="T53" fmla="*/ 126 h 126"/>
                <a:gd name="T54" fmla="*/ 873 w 993"/>
                <a:gd name="T55" fmla="*/ 126 h 126"/>
                <a:gd name="T56" fmla="*/ 993 w 993"/>
                <a:gd name="T57" fmla="*/ 126 h 126"/>
                <a:gd name="T58" fmla="*/ 993 w 993"/>
                <a:gd name="T59" fmla="*/ 12 h 126"/>
                <a:gd name="T60" fmla="*/ 879 w 993"/>
                <a:gd name="T61" fmla="*/ 12 h 126"/>
                <a:gd name="T62" fmla="*/ 754 w 993"/>
                <a:gd name="T63" fmla="*/ 6 h 126"/>
                <a:gd name="T64" fmla="*/ 754 w 993"/>
                <a:gd name="T65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18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>
                <a:gd name="T0" fmla="*/ 0 w 969"/>
                <a:gd name="T1" fmla="*/ 0 h 245"/>
                <a:gd name="T2" fmla="*/ 24 w 969"/>
                <a:gd name="T3" fmla="*/ 54 h 245"/>
                <a:gd name="T4" fmla="*/ 66 w 969"/>
                <a:gd name="T5" fmla="*/ 96 h 245"/>
                <a:gd name="T6" fmla="*/ 120 w 969"/>
                <a:gd name="T7" fmla="*/ 137 h 245"/>
                <a:gd name="T8" fmla="*/ 198 w 969"/>
                <a:gd name="T9" fmla="*/ 173 h 245"/>
                <a:gd name="T10" fmla="*/ 293 w 969"/>
                <a:gd name="T11" fmla="*/ 203 h 245"/>
                <a:gd name="T12" fmla="*/ 353 w 969"/>
                <a:gd name="T13" fmla="*/ 215 h 245"/>
                <a:gd name="T14" fmla="*/ 413 w 969"/>
                <a:gd name="T15" fmla="*/ 227 h 245"/>
                <a:gd name="T16" fmla="*/ 479 w 969"/>
                <a:gd name="T17" fmla="*/ 233 h 245"/>
                <a:gd name="T18" fmla="*/ 556 w 969"/>
                <a:gd name="T19" fmla="*/ 239 h 245"/>
                <a:gd name="T20" fmla="*/ 634 w 969"/>
                <a:gd name="T21" fmla="*/ 245 h 245"/>
                <a:gd name="T22" fmla="*/ 724 w 969"/>
                <a:gd name="T23" fmla="*/ 245 h 245"/>
                <a:gd name="T24" fmla="*/ 855 w 969"/>
                <a:gd name="T25" fmla="*/ 245 h 245"/>
                <a:gd name="T26" fmla="*/ 969 w 969"/>
                <a:gd name="T27" fmla="*/ 239 h 245"/>
                <a:gd name="T28" fmla="*/ 969 w 969"/>
                <a:gd name="T29" fmla="*/ 60 h 245"/>
                <a:gd name="T30" fmla="*/ 700 w 969"/>
                <a:gd name="T31" fmla="*/ 60 h 245"/>
                <a:gd name="T32" fmla="*/ 503 w 969"/>
                <a:gd name="T33" fmla="*/ 54 h 245"/>
                <a:gd name="T34" fmla="*/ 317 w 969"/>
                <a:gd name="T35" fmla="*/ 42 h 245"/>
                <a:gd name="T36" fmla="*/ 150 w 969"/>
                <a:gd name="T37" fmla="*/ 24 h 245"/>
                <a:gd name="T38" fmla="*/ 72 w 969"/>
                <a:gd name="T39" fmla="*/ 12 h 245"/>
                <a:gd name="T40" fmla="*/ 0 w 969"/>
                <a:gd name="T41" fmla="*/ 0 h 245"/>
                <a:gd name="T42" fmla="*/ 0 w 969"/>
                <a:gd name="T4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19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>
                <a:gd name="T0" fmla="*/ 700 w 951"/>
                <a:gd name="T1" fmla="*/ 0 h 90"/>
                <a:gd name="T2" fmla="*/ 598 w 951"/>
                <a:gd name="T3" fmla="*/ 0 h 90"/>
                <a:gd name="T4" fmla="*/ 515 w 951"/>
                <a:gd name="T5" fmla="*/ 0 h 90"/>
                <a:gd name="T6" fmla="*/ 431 w 951"/>
                <a:gd name="T7" fmla="*/ 0 h 90"/>
                <a:gd name="T8" fmla="*/ 365 w 951"/>
                <a:gd name="T9" fmla="*/ 0 h 90"/>
                <a:gd name="T10" fmla="*/ 299 w 951"/>
                <a:gd name="T11" fmla="*/ 0 h 90"/>
                <a:gd name="T12" fmla="*/ 245 w 951"/>
                <a:gd name="T13" fmla="*/ 0 h 90"/>
                <a:gd name="T14" fmla="*/ 198 w 951"/>
                <a:gd name="T15" fmla="*/ 0 h 90"/>
                <a:gd name="T16" fmla="*/ 162 w 951"/>
                <a:gd name="T17" fmla="*/ 0 h 90"/>
                <a:gd name="T18" fmla="*/ 126 w 951"/>
                <a:gd name="T19" fmla="*/ 6 h 90"/>
                <a:gd name="T20" fmla="*/ 96 w 951"/>
                <a:gd name="T21" fmla="*/ 6 h 90"/>
                <a:gd name="T22" fmla="*/ 54 w 951"/>
                <a:gd name="T23" fmla="*/ 12 h 90"/>
                <a:gd name="T24" fmla="*/ 30 w 951"/>
                <a:gd name="T25" fmla="*/ 12 h 90"/>
                <a:gd name="T26" fmla="*/ 12 w 951"/>
                <a:gd name="T27" fmla="*/ 18 h 90"/>
                <a:gd name="T28" fmla="*/ 6 w 951"/>
                <a:gd name="T29" fmla="*/ 18 h 90"/>
                <a:gd name="T30" fmla="*/ 0 w 951"/>
                <a:gd name="T31" fmla="*/ 24 h 90"/>
                <a:gd name="T32" fmla="*/ 6 w 951"/>
                <a:gd name="T33" fmla="*/ 30 h 90"/>
                <a:gd name="T34" fmla="*/ 24 w 951"/>
                <a:gd name="T35" fmla="*/ 36 h 90"/>
                <a:gd name="T36" fmla="*/ 54 w 951"/>
                <a:gd name="T37" fmla="*/ 42 h 90"/>
                <a:gd name="T38" fmla="*/ 102 w 951"/>
                <a:gd name="T39" fmla="*/ 54 h 90"/>
                <a:gd name="T40" fmla="*/ 168 w 951"/>
                <a:gd name="T41" fmla="*/ 60 h 90"/>
                <a:gd name="T42" fmla="*/ 251 w 951"/>
                <a:gd name="T43" fmla="*/ 66 h 90"/>
                <a:gd name="T44" fmla="*/ 341 w 951"/>
                <a:gd name="T45" fmla="*/ 78 h 90"/>
                <a:gd name="T46" fmla="*/ 449 w 951"/>
                <a:gd name="T47" fmla="*/ 84 h 90"/>
                <a:gd name="T48" fmla="*/ 568 w 951"/>
                <a:gd name="T49" fmla="*/ 84 h 90"/>
                <a:gd name="T50" fmla="*/ 694 w 951"/>
                <a:gd name="T51" fmla="*/ 90 h 90"/>
                <a:gd name="T52" fmla="*/ 825 w 951"/>
                <a:gd name="T53" fmla="*/ 90 h 90"/>
                <a:gd name="T54" fmla="*/ 951 w 951"/>
                <a:gd name="T55" fmla="*/ 90 h 90"/>
                <a:gd name="T56" fmla="*/ 951 w 951"/>
                <a:gd name="T57" fmla="*/ 6 h 90"/>
                <a:gd name="T58" fmla="*/ 831 w 951"/>
                <a:gd name="T59" fmla="*/ 6 h 90"/>
                <a:gd name="T60" fmla="*/ 772 w 951"/>
                <a:gd name="T61" fmla="*/ 6 h 90"/>
                <a:gd name="T62" fmla="*/ 700 w 951"/>
                <a:gd name="T63" fmla="*/ 0 h 90"/>
                <a:gd name="T64" fmla="*/ 700 w 951"/>
                <a:gd name="T6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20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>
                <a:gd name="T0" fmla="*/ 102 w 102"/>
                <a:gd name="T1" fmla="*/ 0 h 155"/>
                <a:gd name="T2" fmla="*/ 0 w 102"/>
                <a:gd name="T3" fmla="*/ 12 h 155"/>
                <a:gd name="T4" fmla="*/ 30 w 102"/>
                <a:gd name="T5" fmla="*/ 72 h 155"/>
                <a:gd name="T6" fmla="*/ 30 w 102"/>
                <a:gd name="T7" fmla="*/ 155 h 155"/>
                <a:gd name="T8" fmla="*/ 72 w 102"/>
                <a:gd name="T9" fmla="*/ 155 h 155"/>
                <a:gd name="T10" fmla="*/ 72 w 102"/>
                <a:gd name="T11" fmla="*/ 66 h 155"/>
                <a:gd name="T12" fmla="*/ 102 w 102"/>
                <a:gd name="T13" fmla="*/ 0 h 155"/>
                <a:gd name="T14" fmla="*/ 102 w 102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21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>
                <a:gd name="T0" fmla="*/ 48 w 90"/>
                <a:gd name="T1" fmla="*/ 96 h 96"/>
                <a:gd name="T2" fmla="*/ 72 w 90"/>
                <a:gd name="T3" fmla="*/ 72 h 96"/>
                <a:gd name="T4" fmla="*/ 84 w 90"/>
                <a:gd name="T5" fmla="*/ 48 h 96"/>
                <a:gd name="T6" fmla="*/ 90 w 90"/>
                <a:gd name="T7" fmla="*/ 36 h 96"/>
                <a:gd name="T8" fmla="*/ 84 w 90"/>
                <a:gd name="T9" fmla="*/ 24 h 96"/>
                <a:gd name="T10" fmla="*/ 66 w 90"/>
                <a:gd name="T11" fmla="*/ 6 h 96"/>
                <a:gd name="T12" fmla="*/ 42 w 90"/>
                <a:gd name="T13" fmla="*/ 0 h 96"/>
                <a:gd name="T14" fmla="*/ 24 w 90"/>
                <a:gd name="T15" fmla="*/ 0 h 96"/>
                <a:gd name="T16" fmla="*/ 12 w 90"/>
                <a:gd name="T17" fmla="*/ 12 h 96"/>
                <a:gd name="T18" fmla="*/ 6 w 90"/>
                <a:gd name="T19" fmla="*/ 24 h 96"/>
                <a:gd name="T20" fmla="*/ 0 w 90"/>
                <a:gd name="T21" fmla="*/ 36 h 96"/>
                <a:gd name="T22" fmla="*/ 12 w 90"/>
                <a:gd name="T23" fmla="*/ 66 h 96"/>
                <a:gd name="T24" fmla="*/ 30 w 90"/>
                <a:gd name="T25" fmla="*/ 84 h 96"/>
                <a:gd name="T26" fmla="*/ 48 w 90"/>
                <a:gd name="T27" fmla="*/ 96 h 96"/>
                <a:gd name="T28" fmla="*/ 48 w 90"/>
                <a:gd name="T29" fmla="*/ 96 h 96"/>
                <a:gd name="T30" fmla="*/ 48 w 90"/>
                <a:gd name="T31" fmla="*/ 12 h 96"/>
                <a:gd name="T32" fmla="*/ 66 w 90"/>
                <a:gd name="T33" fmla="*/ 18 h 96"/>
                <a:gd name="T34" fmla="*/ 72 w 90"/>
                <a:gd name="T35" fmla="*/ 24 h 96"/>
                <a:gd name="T36" fmla="*/ 72 w 90"/>
                <a:gd name="T37" fmla="*/ 36 h 96"/>
                <a:gd name="T38" fmla="*/ 72 w 90"/>
                <a:gd name="T39" fmla="*/ 48 h 96"/>
                <a:gd name="T40" fmla="*/ 54 w 90"/>
                <a:gd name="T41" fmla="*/ 66 h 96"/>
                <a:gd name="T42" fmla="*/ 48 w 90"/>
                <a:gd name="T43" fmla="*/ 78 h 96"/>
                <a:gd name="T44" fmla="*/ 30 w 90"/>
                <a:gd name="T45" fmla="*/ 66 h 96"/>
                <a:gd name="T46" fmla="*/ 24 w 90"/>
                <a:gd name="T47" fmla="*/ 48 h 96"/>
                <a:gd name="T48" fmla="*/ 18 w 90"/>
                <a:gd name="T49" fmla="*/ 30 h 96"/>
                <a:gd name="T50" fmla="*/ 30 w 90"/>
                <a:gd name="T51" fmla="*/ 12 h 96"/>
                <a:gd name="T52" fmla="*/ 48 w 90"/>
                <a:gd name="T53" fmla="*/ 12 h 96"/>
                <a:gd name="T54" fmla="*/ 48 w 90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22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>
                <a:gd name="T0" fmla="*/ 0 w 90"/>
                <a:gd name="T1" fmla="*/ 90 h 108"/>
                <a:gd name="T2" fmla="*/ 12 w 90"/>
                <a:gd name="T3" fmla="*/ 102 h 108"/>
                <a:gd name="T4" fmla="*/ 24 w 90"/>
                <a:gd name="T5" fmla="*/ 108 h 108"/>
                <a:gd name="T6" fmla="*/ 54 w 90"/>
                <a:gd name="T7" fmla="*/ 108 h 108"/>
                <a:gd name="T8" fmla="*/ 78 w 90"/>
                <a:gd name="T9" fmla="*/ 96 h 108"/>
                <a:gd name="T10" fmla="*/ 90 w 90"/>
                <a:gd name="T11" fmla="*/ 72 h 108"/>
                <a:gd name="T12" fmla="*/ 84 w 90"/>
                <a:gd name="T13" fmla="*/ 42 h 108"/>
                <a:gd name="T14" fmla="*/ 66 w 90"/>
                <a:gd name="T15" fmla="*/ 24 h 108"/>
                <a:gd name="T16" fmla="*/ 54 w 90"/>
                <a:gd name="T17" fmla="*/ 12 h 108"/>
                <a:gd name="T18" fmla="*/ 48 w 90"/>
                <a:gd name="T19" fmla="*/ 6 h 108"/>
                <a:gd name="T20" fmla="*/ 48 w 90"/>
                <a:gd name="T21" fmla="*/ 6 h 108"/>
                <a:gd name="T22" fmla="*/ 48 w 90"/>
                <a:gd name="T23" fmla="*/ 0 h 108"/>
                <a:gd name="T24" fmla="*/ 24 w 90"/>
                <a:gd name="T25" fmla="*/ 24 h 108"/>
                <a:gd name="T26" fmla="*/ 6 w 90"/>
                <a:gd name="T27" fmla="*/ 48 h 108"/>
                <a:gd name="T28" fmla="*/ 0 w 90"/>
                <a:gd name="T29" fmla="*/ 66 h 108"/>
                <a:gd name="T30" fmla="*/ 0 w 90"/>
                <a:gd name="T31" fmla="*/ 90 h 108"/>
                <a:gd name="T32" fmla="*/ 0 w 90"/>
                <a:gd name="T33" fmla="*/ 90 h 108"/>
                <a:gd name="T34" fmla="*/ 12 w 90"/>
                <a:gd name="T35" fmla="*/ 66 h 108"/>
                <a:gd name="T36" fmla="*/ 18 w 90"/>
                <a:gd name="T37" fmla="*/ 48 h 108"/>
                <a:gd name="T38" fmla="*/ 30 w 90"/>
                <a:gd name="T39" fmla="*/ 36 h 108"/>
                <a:gd name="T40" fmla="*/ 42 w 90"/>
                <a:gd name="T41" fmla="*/ 24 h 108"/>
                <a:gd name="T42" fmla="*/ 48 w 90"/>
                <a:gd name="T43" fmla="*/ 18 h 108"/>
                <a:gd name="T44" fmla="*/ 66 w 90"/>
                <a:gd name="T45" fmla="*/ 30 h 108"/>
                <a:gd name="T46" fmla="*/ 72 w 90"/>
                <a:gd name="T47" fmla="*/ 48 h 108"/>
                <a:gd name="T48" fmla="*/ 78 w 90"/>
                <a:gd name="T49" fmla="*/ 72 h 108"/>
                <a:gd name="T50" fmla="*/ 78 w 90"/>
                <a:gd name="T51" fmla="*/ 84 h 108"/>
                <a:gd name="T52" fmla="*/ 66 w 90"/>
                <a:gd name="T53" fmla="*/ 96 h 108"/>
                <a:gd name="T54" fmla="*/ 42 w 90"/>
                <a:gd name="T55" fmla="*/ 102 h 108"/>
                <a:gd name="T56" fmla="*/ 30 w 90"/>
                <a:gd name="T57" fmla="*/ 96 h 108"/>
                <a:gd name="T58" fmla="*/ 18 w 90"/>
                <a:gd name="T59" fmla="*/ 90 h 108"/>
                <a:gd name="T60" fmla="*/ 12 w 90"/>
                <a:gd name="T61" fmla="*/ 78 h 108"/>
                <a:gd name="T62" fmla="*/ 12 w 90"/>
                <a:gd name="T63" fmla="*/ 66 h 108"/>
                <a:gd name="T64" fmla="*/ 12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23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>
                <a:gd name="T0" fmla="*/ 102 w 102"/>
                <a:gd name="T1" fmla="*/ 0 h 156"/>
                <a:gd name="T2" fmla="*/ 0 w 102"/>
                <a:gd name="T3" fmla="*/ 6 h 156"/>
                <a:gd name="T4" fmla="*/ 30 w 102"/>
                <a:gd name="T5" fmla="*/ 72 h 156"/>
                <a:gd name="T6" fmla="*/ 30 w 102"/>
                <a:gd name="T7" fmla="*/ 156 h 156"/>
                <a:gd name="T8" fmla="*/ 72 w 102"/>
                <a:gd name="T9" fmla="*/ 156 h 156"/>
                <a:gd name="T10" fmla="*/ 72 w 102"/>
                <a:gd name="T11" fmla="*/ 66 h 156"/>
                <a:gd name="T12" fmla="*/ 102 w 102"/>
                <a:gd name="T13" fmla="*/ 0 h 156"/>
                <a:gd name="T14" fmla="*/ 102 w 102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24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>
                <a:gd name="T0" fmla="*/ 42 w 84"/>
                <a:gd name="T1" fmla="*/ 96 h 96"/>
                <a:gd name="T2" fmla="*/ 66 w 84"/>
                <a:gd name="T3" fmla="*/ 78 h 96"/>
                <a:gd name="T4" fmla="*/ 84 w 84"/>
                <a:gd name="T5" fmla="*/ 54 h 96"/>
                <a:gd name="T6" fmla="*/ 84 w 84"/>
                <a:gd name="T7" fmla="*/ 30 h 96"/>
                <a:gd name="T8" fmla="*/ 66 w 84"/>
                <a:gd name="T9" fmla="*/ 6 h 96"/>
                <a:gd name="T10" fmla="*/ 42 w 84"/>
                <a:gd name="T11" fmla="*/ 0 h 96"/>
                <a:gd name="T12" fmla="*/ 24 w 84"/>
                <a:gd name="T13" fmla="*/ 6 h 96"/>
                <a:gd name="T14" fmla="*/ 12 w 84"/>
                <a:gd name="T15" fmla="*/ 18 h 96"/>
                <a:gd name="T16" fmla="*/ 6 w 84"/>
                <a:gd name="T17" fmla="*/ 30 h 96"/>
                <a:gd name="T18" fmla="*/ 0 w 84"/>
                <a:gd name="T19" fmla="*/ 42 h 96"/>
                <a:gd name="T20" fmla="*/ 12 w 84"/>
                <a:gd name="T21" fmla="*/ 66 h 96"/>
                <a:gd name="T22" fmla="*/ 30 w 84"/>
                <a:gd name="T23" fmla="*/ 84 h 96"/>
                <a:gd name="T24" fmla="*/ 42 w 84"/>
                <a:gd name="T25" fmla="*/ 96 h 96"/>
                <a:gd name="T26" fmla="*/ 42 w 84"/>
                <a:gd name="T27" fmla="*/ 96 h 96"/>
                <a:gd name="T28" fmla="*/ 48 w 84"/>
                <a:gd name="T29" fmla="*/ 12 h 96"/>
                <a:gd name="T30" fmla="*/ 66 w 84"/>
                <a:gd name="T31" fmla="*/ 18 h 96"/>
                <a:gd name="T32" fmla="*/ 72 w 84"/>
                <a:gd name="T33" fmla="*/ 30 h 96"/>
                <a:gd name="T34" fmla="*/ 72 w 84"/>
                <a:gd name="T35" fmla="*/ 42 h 96"/>
                <a:gd name="T36" fmla="*/ 66 w 84"/>
                <a:gd name="T37" fmla="*/ 54 h 96"/>
                <a:gd name="T38" fmla="*/ 54 w 84"/>
                <a:gd name="T39" fmla="*/ 72 h 96"/>
                <a:gd name="T40" fmla="*/ 42 w 84"/>
                <a:gd name="T41" fmla="*/ 84 h 96"/>
                <a:gd name="T42" fmla="*/ 42 w 84"/>
                <a:gd name="T43" fmla="*/ 84 h 96"/>
                <a:gd name="T44" fmla="*/ 30 w 84"/>
                <a:gd name="T45" fmla="*/ 72 h 96"/>
                <a:gd name="T46" fmla="*/ 18 w 84"/>
                <a:gd name="T47" fmla="*/ 54 h 96"/>
                <a:gd name="T48" fmla="*/ 18 w 84"/>
                <a:gd name="T49" fmla="*/ 30 h 96"/>
                <a:gd name="T50" fmla="*/ 30 w 84"/>
                <a:gd name="T51" fmla="*/ 18 h 96"/>
                <a:gd name="T52" fmla="*/ 48 w 84"/>
                <a:gd name="T53" fmla="*/ 12 h 96"/>
                <a:gd name="T54" fmla="*/ 48 w 84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25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>
                <a:gd name="T0" fmla="*/ 6 w 90"/>
                <a:gd name="T1" fmla="*/ 90 h 108"/>
                <a:gd name="T2" fmla="*/ 18 w 90"/>
                <a:gd name="T3" fmla="*/ 102 h 108"/>
                <a:gd name="T4" fmla="*/ 30 w 90"/>
                <a:gd name="T5" fmla="*/ 108 h 108"/>
                <a:gd name="T6" fmla="*/ 60 w 90"/>
                <a:gd name="T7" fmla="*/ 108 h 108"/>
                <a:gd name="T8" fmla="*/ 84 w 90"/>
                <a:gd name="T9" fmla="*/ 96 h 108"/>
                <a:gd name="T10" fmla="*/ 90 w 90"/>
                <a:gd name="T11" fmla="*/ 84 h 108"/>
                <a:gd name="T12" fmla="*/ 90 w 90"/>
                <a:gd name="T13" fmla="*/ 66 h 108"/>
                <a:gd name="T14" fmla="*/ 84 w 90"/>
                <a:gd name="T15" fmla="*/ 36 h 108"/>
                <a:gd name="T16" fmla="*/ 72 w 90"/>
                <a:gd name="T17" fmla="*/ 18 h 108"/>
                <a:gd name="T18" fmla="*/ 60 w 90"/>
                <a:gd name="T19" fmla="*/ 6 h 108"/>
                <a:gd name="T20" fmla="*/ 54 w 90"/>
                <a:gd name="T21" fmla="*/ 0 h 108"/>
                <a:gd name="T22" fmla="*/ 54 w 90"/>
                <a:gd name="T23" fmla="*/ 0 h 108"/>
                <a:gd name="T24" fmla="*/ 48 w 90"/>
                <a:gd name="T25" fmla="*/ 0 h 108"/>
                <a:gd name="T26" fmla="*/ 24 w 90"/>
                <a:gd name="T27" fmla="*/ 24 h 108"/>
                <a:gd name="T28" fmla="*/ 12 w 90"/>
                <a:gd name="T29" fmla="*/ 48 h 108"/>
                <a:gd name="T30" fmla="*/ 0 w 90"/>
                <a:gd name="T31" fmla="*/ 66 h 108"/>
                <a:gd name="T32" fmla="*/ 6 w 90"/>
                <a:gd name="T33" fmla="*/ 90 h 108"/>
                <a:gd name="T34" fmla="*/ 6 w 90"/>
                <a:gd name="T35" fmla="*/ 90 h 108"/>
                <a:gd name="T36" fmla="*/ 18 w 90"/>
                <a:gd name="T37" fmla="*/ 66 h 108"/>
                <a:gd name="T38" fmla="*/ 24 w 90"/>
                <a:gd name="T39" fmla="*/ 48 h 108"/>
                <a:gd name="T40" fmla="*/ 36 w 90"/>
                <a:gd name="T41" fmla="*/ 30 h 108"/>
                <a:gd name="T42" fmla="*/ 42 w 90"/>
                <a:gd name="T43" fmla="*/ 18 h 108"/>
                <a:gd name="T44" fmla="*/ 48 w 90"/>
                <a:gd name="T45" fmla="*/ 12 h 108"/>
                <a:gd name="T46" fmla="*/ 78 w 90"/>
                <a:gd name="T47" fmla="*/ 42 h 108"/>
                <a:gd name="T48" fmla="*/ 84 w 90"/>
                <a:gd name="T49" fmla="*/ 66 h 108"/>
                <a:gd name="T50" fmla="*/ 66 w 90"/>
                <a:gd name="T51" fmla="*/ 90 h 108"/>
                <a:gd name="T52" fmla="*/ 54 w 90"/>
                <a:gd name="T53" fmla="*/ 96 h 108"/>
                <a:gd name="T54" fmla="*/ 42 w 90"/>
                <a:gd name="T55" fmla="*/ 96 h 108"/>
                <a:gd name="T56" fmla="*/ 30 w 90"/>
                <a:gd name="T57" fmla="*/ 96 h 108"/>
                <a:gd name="T58" fmla="*/ 24 w 90"/>
                <a:gd name="T59" fmla="*/ 84 h 108"/>
                <a:gd name="T60" fmla="*/ 18 w 90"/>
                <a:gd name="T61" fmla="*/ 78 h 108"/>
                <a:gd name="T62" fmla="*/ 18 w 90"/>
                <a:gd name="T63" fmla="*/ 66 h 108"/>
                <a:gd name="T64" fmla="*/ 18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26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>
                <a:gd name="T0" fmla="*/ 30 w 66"/>
                <a:gd name="T1" fmla="*/ 96 h 96"/>
                <a:gd name="T2" fmla="*/ 54 w 66"/>
                <a:gd name="T3" fmla="*/ 72 h 96"/>
                <a:gd name="T4" fmla="*/ 66 w 66"/>
                <a:gd name="T5" fmla="*/ 48 h 96"/>
                <a:gd name="T6" fmla="*/ 66 w 66"/>
                <a:gd name="T7" fmla="*/ 24 h 96"/>
                <a:gd name="T8" fmla="*/ 54 w 66"/>
                <a:gd name="T9" fmla="*/ 6 h 96"/>
                <a:gd name="T10" fmla="*/ 30 w 66"/>
                <a:gd name="T11" fmla="*/ 0 h 96"/>
                <a:gd name="T12" fmla="*/ 18 w 66"/>
                <a:gd name="T13" fmla="*/ 0 h 96"/>
                <a:gd name="T14" fmla="*/ 6 w 66"/>
                <a:gd name="T15" fmla="*/ 12 h 96"/>
                <a:gd name="T16" fmla="*/ 0 w 66"/>
                <a:gd name="T17" fmla="*/ 36 h 96"/>
                <a:gd name="T18" fmla="*/ 6 w 66"/>
                <a:gd name="T19" fmla="*/ 60 h 96"/>
                <a:gd name="T20" fmla="*/ 18 w 66"/>
                <a:gd name="T21" fmla="*/ 84 h 96"/>
                <a:gd name="T22" fmla="*/ 30 w 66"/>
                <a:gd name="T23" fmla="*/ 96 h 96"/>
                <a:gd name="T24" fmla="*/ 30 w 66"/>
                <a:gd name="T25" fmla="*/ 96 h 96"/>
                <a:gd name="T26" fmla="*/ 30 w 66"/>
                <a:gd name="T27" fmla="*/ 12 h 96"/>
                <a:gd name="T28" fmla="*/ 48 w 66"/>
                <a:gd name="T29" fmla="*/ 18 h 96"/>
                <a:gd name="T30" fmla="*/ 54 w 66"/>
                <a:gd name="T31" fmla="*/ 24 h 96"/>
                <a:gd name="T32" fmla="*/ 54 w 66"/>
                <a:gd name="T33" fmla="*/ 36 h 96"/>
                <a:gd name="T34" fmla="*/ 48 w 66"/>
                <a:gd name="T35" fmla="*/ 48 h 96"/>
                <a:gd name="T36" fmla="*/ 36 w 66"/>
                <a:gd name="T37" fmla="*/ 66 h 96"/>
                <a:gd name="T38" fmla="*/ 30 w 66"/>
                <a:gd name="T39" fmla="*/ 78 h 96"/>
                <a:gd name="T40" fmla="*/ 18 w 66"/>
                <a:gd name="T41" fmla="*/ 66 h 96"/>
                <a:gd name="T42" fmla="*/ 12 w 66"/>
                <a:gd name="T43" fmla="*/ 48 h 96"/>
                <a:gd name="T44" fmla="*/ 6 w 66"/>
                <a:gd name="T45" fmla="*/ 30 h 96"/>
                <a:gd name="T46" fmla="*/ 18 w 66"/>
                <a:gd name="T47" fmla="*/ 12 h 96"/>
                <a:gd name="T48" fmla="*/ 30 w 66"/>
                <a:gd name="T49" fmla="*/ 12 h 96"/>
                <a:gd name="T50" fmla="*/ 30 w 66"/>
                <a:gd name="T51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27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>
                <a:gd name="T0" fmla="*/ 2577 w 2594"/>
                <a:gd name="T1" fmla="*/ 0 h 444"/>
                <a:gd name="T2" fmla="*/ 2594 w 2594"/>
                <a:gd name="T3" fmla="*/ 72 h 444"/>
                <a:gd name="T4" fmla="*/ 6 w 2594"/>
                <a:gd name="T5" fmla="*/ 444 h 444"/>
                <a:gd name="T6" fmla="*/ 0 w 2594"/>
                <a:gd name="T7" fmla="*/ 396 h 444"/>
                <a:gd name="T8" fmla="*/ 1225 w 2594"/>
                <a:gd name="T9" fmla="*/ 96 h 444"/>
                <a:gd name="T10" fmla="*/ 1351 w 2594"/>
                <a:gd name="T11" fmla="*/ 78 h 444"/>
                <a:gd name="T12" fmla="*/ 2577 w 2594"/>
                <a:gd name="T13" fmla="*/ 0 h 444"/>
                <a:gd name="T14" fmla="*/ 2577 w 2594"/>
                <a:gd name="T1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28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>
                <a:gd name="T0" fmla="*/ 36 w 84"/>
                <a:gd name="T1" fmla="*/ 95 h 95"/>
                <a:gd name="T2" fmla="*/ 60 w 84"/>
                <a:gd name="T3" fmla="*/ 77 h 95"/>
                <a:gd name="T4" fmla="*/ 78 w 84"/>
                <a:gd name="T5" fmla="*/ 53 h 95"/>
                <a:gd name="T6" fmla="*/ 84 w 84"/>
                <a:gd name="T7" fmla="*/ 42 h 95"/>
                <a:gd name="T8" fmla="*/ 84 w 84"/>
                <a:gd name="T9" fmla="*/ 30 h 95"/>
                <a:gd name="T10" fmla="*/ 72 w 84"/>
                <a:gd name="T11" fmla="*/ 6 h 95"/>
                <a:gd name="T12" fmla="*/ 42 w 84"/>
                <a:gd name="T13" fmla="*/ 0 h 95"/>
                <a:gd name="T14" fmla="*/ 30 w 84"/>
                <a:gd name="T15" fmla="*/ 0 h 95"/>
                <a:gd name="T16" fmla="*/ 12 w 84"/>
                <a:gd name="T17" fmla="*/ 12 h 95"/>
                <a:gd name="T18" fmla="*/ 0 w 84"/>
                <a:gd name="T19" fmla="*/ 24 h 95"/>
                <a:gd name="T20" fmla="*/ 0 w 84"/>
                <a:gd name="T21" fmla="*/ 36 h 95"/>
                <a:gd name="T22" fmla="*/ 6 w 84"/>
                <a:gd name="T23" fmla="*/ 59 h 95"/>
                <a:gd name="T24" fmla="*/ 24 w 84"/>
                <a:gd name="T25" fmla="*/ 83 h 95"/>
                <a:gd name="T26" fmla="*/ 36 w 84"/>
                <a:gd name="T27" fmla="*/ 95 h 95"/>
                <a:gd name="T28" fmla="*/ 36 w 84"/>
                <a:gd name="T29" fmla="*/ 95 h 95"/>
                <a:gd name="T30" fmla="*/ 48 w 84"/>
                <a:gd name="T31" fmla="*/ 12 h 95"/>
                <a:gd name="T32" fmla="*/ 66 w 84"/>
                <a:gd name="T33" fmla="*/ 18 h 95"/>
                <a:gd name="T34" fmla="*/ 72 w 84"/>
                <a:gd name="T35" fmla="*/ 30 h 95"/>
                <a:gd name="T36" fmla="*/ 72 w 84"/>
                <a:gd name="T37" fmla="*/ 42 h 95"/>
                <a:gd name="T38" fmla="*/ 66 w 84"/>
                <a:gd name="T39" fmla="*/ 53 h 95"/>
                <a:gd name="T40" fmla="*/ 48 w 84"/>
                <a:gd name="T41" fmla="*/ 71 h 95"/>
                <a:gd name="T42" fmla="*/ 42 w 84"/>
                <a:gd name="T43" fmla="*/ 77 h 95"/>
                <a:gd name="T44" fmla="*/ 36 w 84"/>
                <a:gd name="T45" fmla="*/ 77 h 95"/>
                <a:gd name="T46" fmla="*/ 24 w 84"/>
                <a:gd name="T47" fmla="*/ 65 h 95"/>
                <a:gd name="T48" fmla="*/ 18 w 84"/>
                <a:gd name="T49" fmla="*/ 48 h 95"/>
                <a:gd name="T50" fmla="*/ 18 w 84"/>
                <a:gd name="T51" fmla="*/ 30 h 95"/>
                <a:gd name="T52" fmla="*/ 30 w 84"/>
                <a:gd name="T53" fmla="*/ 12 h 95"/>
                <a:gd name="T54" fmla="*/ 48 w 84"/>
                <a:gd name="T55" fmla="*/ 12 h 95"/>
                <a:gd name="T56" fmla="*/ 48 w 84"/>
                <a:gd name="T57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29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>
                <a:gd name="T0" fmla="*/ 12 w 90"/>
                <a:gd name="T1" fmla="*/ 96 h 108"/>
                <a:gd name="T2" fmla="*/ 24 w 90"/>
                <a:gd name="T3" fmla="*/ 108 h 108"/>
                <a:gd name="T4" fmla="*/ 42 w 90"/>
                <a:gd name="T5" fmla="*/ 108 h 108"/>
                <a:gd name="T6" fmla="*/ 66 w 90"/>
                <a:gd name="T7" fmla="*/ 102 h 108"/>
                <a:gd name="T8" fmla="*/ 84 w 90"/>
                <a:gd name="T9" fmla="*/ 78 h 108"/>
                <a:gd name="T10" fmla="*/ 90 w 90"/>
                <a:gd name="T11" fmla="*/ 66 h 108"/>
                <a:gd name="T12" fmla="*/ 84 w 90"/>
                <a:gd name="T13" fmla="*/ 48 h 108"/>
                <a:gd name="T14" fmla="*/ 66 w 90"/>
                <a:gd name="T15" fmla="*/ 24 h 108"/>
                <a:gd name="T16" fmla="*/ 48 w 90"/>
                <a:gd name="T17" fmla="*/ 12 h 108"/>
                <a:gd name="T18" fmla="*/ 36 w 90"/>
                <a:gd name="T19" fmla="*/ 0 h 108"/>
                <a:gd name="T20" fmla="*/ 30 w 90"/>
                <a:gd name="T21" fmla="*/ 0 h 108"/>
                <a:gd name="T22" fmla="*/ 30 w 90"/>
                <a:gd name="T23" fmla="*/ 0 h 108"/>
                <a:gd name="T24" fmla="*/ 24 w 90"/>
                <a:gd name="T25" fmla="*/ 0 h 108"/>
                <a:gd name="T26" fmla="*/ 12 w 90"/>
                <a:gd name="T27" fmla="*/ 30 h 108"/>
                <a:gd name="T28" fmla="*/ 0 w 90"/>
                <a:gd name="T29" fmla="*/ 54 h 108"/>
                <a:gd name="T30" fmla="*/ 0 w 90"/>
                <a:gd name="T31" fmla="*/ 78 h 108"/>
                <a:gd name="T32" fmla="*/ 12 w 90"/>
                <a:gd name="T33" fmla="*/ 96 h 108"/>
                <a:gd name="T34" fmla="*/ 12 w 90"/>
                <a:gd name="T35" fmla="*/ 96 h 108"/>
                <a:gd name="T36" fmla="*/ 12 w 90"/>
                <a:gd name="T37" fmla="*/ 72 h 108"/>
                <a:gd name="T38" fmla="*/ 18 w 90"/>
                <a:gd name="T39" fmla="*/ 54 h 108"/>
                <a:gd name="T40" fmla="*/ 24 w 90"/>
                <a:gd name="T41" fmla="*/ 36 h 108"/>
                <a:gd name="T42" fmla="*/ 30 w 90"/>
                <a:gd name="T43" fmla="*/ 18 h 108"/>
                <a:gd name="T44" fmla="*/ 30 w 90"/>
                <a:gd name="T45" fmla="*/ 12 h 108"/>
                <a:gd name="T46" fmla="*/ 48 w 90"/>
                <a:gd name="T47" fmla="*/ 24 h 108"/>
                <a:gd name="T48" fmla="*/ 66 w 90"/>
                <a:gd name="T49" fmla="*/ 36 h 108"/>
                <a:gd name="T50" fmla="*/ 78 w 90"/>
                <a:gd name="T51" fmla="*/ 54 h 108"/>
                <a:gd name="T52" fmla="*/ 78 w 90"/>
                <a:gd name="T53" fmla="*/ 72 h 108"/>
                <a:gd name="T54" fmla="*/ 72 w 90"/>
                <a:gd name="T55" fmla="*/ 84 h 108"/>
                <a:gd name="T56" fmla="*/ 48 w 90"/>
                <a:gd name="T57" fmla="*/ 96 h 108"/>
                <a:gd name="T58" fmla="*/ 36 w 90"/>
                <a:gd name="T59" fmla="*/ 96 h 108"/>
                <a:gd name="T60" fmla="*/ 24 w 90"/>
                <a:gd name="T61" fmla="*/ 90 h 108"/>
                <a:gd name="T62" fmla="*/ 18 w 90"/>
                <a:gd name="T63" fmla="*/ 84 h 108"/>
                <a:gd name="T64" fmla="*/ 12 w 90"/>
                <a:gd name="T65" fmla="*/ 72 h 108"/>
                <a:gd name="T66" fmla="*/ 12 w 90"/>
                <a:gd name="T67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30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>
                <a:gd name="T0" fmla="*/ 71 w 71"/>
                <a:gd name="T1" fmla="*/ 90 h 90"/>
                <a:gd name="T2" fmla="*/ 71 w 71"/>
                <a:gd name="T3" fmla="*/ 60 h 90"/>
                <a:gd name="T4" fmla="*/ 71 w 71"/>
                <a:gd name="T5" fmla="*/ 36 h 90"/>
                <a:gd name="T6" fmla="*/ 60 w 71"/>
                <a:gd name="T7" fmla="*/ 12 h 90"/>
                <a:gd name="T8" fmla="*/ 36 w 71"/>
                <a:gd name="T9" fmla="*/ 0 h 90"/>
                <a:gd name="T10" fmla="*/ 12 w 71"/>
                <a:gd name="T11" fmla="*/ 12 h 90"/>
                <a:gd name="T12" fmla="*/ 0 w 71"/>
                <a:gd name="T13" fmla="*/ 36 h 90"/>
                <a:gd name="T14" fmla="*/ 6 w 71"/>
                <a:gd name="T15" fmla="*/ 60 h 90"/>
                <a:gd name="T16" fmla="*/ 30 w 71"/>
                <a:gd name="T17" fmla="*/ 78 h 90"/>
                <a:gd name="T18" fmla="*/ 54 w 71"/>
                <a:gd name="T19" fmla="*/ 90 h 90"/>
                <a:gd name="T20" fmla="*/ 71 w 71"/>
                <a:gd name="T21" fmla="*/ 90 h 90"/>
                <a:gd name="T22" fmla="*/ 71 w 71"/>
                <a:gd name="T23" fmla="*/ 90 h 90"/>
                <a:gd name="T24" fmla="*/ 24 w 71"/>
                <a:gd name="T25" fmla="*/ 18 h 90"/>
                <a:gd name="T26" fmla="*/ 42 w 71"/>
                <a:gd name="T27" fmla="*/ 18 h 90"/>
                <a:gd name="T28" fmla="*/ 54 w 71"/>
                <a:gd name="T29" fmla="*/ 18 h 90"/>
                <a:gd name="T30" fmla="*/ 60 w 71"/>
                <a:gd name="T31" fmla="*/ 42 h 90"/>
                <a:gd name="T32" fmla="*/ 60 w 71"/>
                <a:gd name="T33" fmla="*/ 66 h 90"/>
                <a:gd name="T34" fmla="*/ 60 w 71"/>
                <a:gd name="T35" fmla="*/ 72 h 90"/>
                <a:gd name="T36" fmla="*/ 60 w 71"/>
                <a:gd name="T37" fmla="*/ 78 h 90"/>
                <a:gd name="T38" fmla="*/ 42 w 71"/>
                <a:gd name="T39" fmla="*/ 72 h 90"/>
                <a:gd name="T40" fmla="*/ 24 w 71"/>
                <a:gd name="T41" fmla="*/ 66 h 90"/>
                <a:gd name="T42" fmla="*/ 12 w 71"/>
                <a:gd name="T43" fmla="*/ 48 h 90"/>
                <a:gd name="T44" fmla="*/ 12 w 71"/>
                <a:gd name="T45" fmla="*/ 30 h 90"/>
                <a:gd name="T46" fmla="*/ 24 w 71"/>
                <a:gd name="T47" fmla="*/ 18 h 90"/>
                <a:gd name="T48" fmla="*/ 24 w 71"/>
                <a:gd name="T49" fmla="*/ 1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31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32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33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34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>
                <a:gd name="T0" fmla="*/ 66 w 90"/>
                <a:gd name="T1" fmla="*/ 96 h 96"/>
                <a:gd name="T2" fmla="*/ 78 w 90"/>
                <a:gd name="T3" fmla="*/ 66 h 96"/>
                <a:gd name="T4" fmla="*/ 90 w 90"/>
                <a:gd name="T5" fmla="*/ 42 h 96"/>
                <a:gd name="T6" fmla="*/ 78 w 90"/>
                <a:gd name="T7" fmla="*/ 18 h 96"/>
                <a:gd name="T8" fmla="*/ 60 w 90"/>
                <a:gd name="T9" fmla="*/ 0 h 96"/>
                <a:gd name="T10" fmla="*/ 30 w 90"/>
                <a:gd name="T11" fmla="*/ 6 h 96"/>
                <a:gd name="T12" fmla="*/ 18 w 90"/>
                <a:gd name="T13" fmla="*/ 18 h 96"/>
                <a:gd name="T14" fmla="*/ 6 w 90"/>
                <a:gd name="T15" fmla="*/ 30 h 96"/>
                <a:gd name="T16" fmla="*/ 0 w 90"/>
                <a:gd name="T17" fmla="*/ 42 h 96"/>
                <a:gd name="T18" fmla="*/ 6 w 90"/>
                <a:gd name="T19" fmla="*/ 60 h 96"/>
                <a:gd name="T20" fmla="*/ 24 w 90"/>
                <a:gd name="T21" fmla="*/ 78 h 96"/>
                <a:gd name="T22" fmla="*/ 48 w 90"/>
                <a:gd name="T23" fmla="*/ 90 h 96"/>
                <a:gd name="T24" fmla="*/ 66 w 90"/>
                <a:gd name="T25" fmla="*/ 96 h 96"/>
                <a:gd name="T26" fmla="*/ 66 w 90"/>
                <a:gd name="T27" fmla="*/ 96 h 96"/>
                <a:gd name="T28" fmla="*/ 42 w 90"/>
                <a:gd name="T29" fmla="*/ 18 h 96"/>
                <a:gd name="T30" fmla="*/ 60 w 90"/>
                <a:gd name="T31" fmla="*/ 18 h 96"/>
                <a:gd name="T32" fmla="*/ 72 w 90"/>
                <a:gd name="T33" fmla="*/ 24 h 96"/>
                <a:gd name="T34" fmla="*/ 72 w 90"/>
                <a:gd name="T35" fmla="*/ 36 h 96"/>
                <a:gd name="T36" fmla="*/ 72 w 90"/>
                <a:gd name="T37" fmla="*/ 48 h 96"/>
                <a:gd name="T38" fmla="*/ 66 w 90"/>
                <a:gd name="T39" fmla="*/ 72 h 96"/>
                <a:gd name="T40" fmla="*/ 60 w 90"/>
                <a:gd name="T41" fmla="*/ 78 h 96"/>
                <a:gd name="T42" fmla="*/ 60 w 90"/>
                <a:gd name="T43" fmla="*/ 84 h 96"/>
                <a:gd name="T44" fmla="*/ 42 w 90"/>
                <a:gd name="T45" fmla="*/ 72 h 96"/>
                <a:gd name="T46" fmla="*/ 30 w 90"/>
                <a:gd name="T47" fmla="*/ 66 h 96"/>
                <a:gd name="T48" fmla="*/ 18 w 90"/>
                <a:gd name="T49" fmla="*/ 42 h 96"/>
                <a:gd name="T50" fmla="*/ 24 w 90"/>
                <a:gd name="T51" fmla="*/ 30 h 96"/>
                <a:gd name="T52" fmla="*/ 42 w 90"/>
                <a:gd name="T53" fmla="*/ 18 h 96"/>
                <a:gd name="T54" fmla="*/ 42 w 90"/>
                <a:gd name="T55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35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>
                <a:gd name="T0" fmla="*/ 0 w 72"/>
                <a:gd name="T1" fmla="*/ 90 h 108"/>
                <a:gd name="T2" fmla="*/ 12 w 72"/>
                <a:gd name="T3" fmla="*/ 102 h 108"/>
                <a:gd name="T4" fmla="*/ 24 w 72"/>
                <a:gd name="T5" fmla="*/ 108 h 108"/>
                <a:gd name="T6" fmla="*/ 48 w 72"/>
                <a:gd name="T7" fmla="*/ 108 h 108"/>
                <a:gd name="T8" fmla="*/ 66 w 72"/>
                <a:gd name="T9" fmla="*/ 96 h 108"/>
                <a:gd name="T10" fmla="*/ 72 w 72"/>
                <a:gd name="T11" fmla="*/ 66 h 108"/>
                <a:gd name="T12" fmla="*/ 66 w 72"/>
                <a:gd name="T13" fmla="*/ 42 h 108"/>
                <a:gd name="T14" fmla="*/ 60 w 72"/>
                <a:gd name="T15" fmla="*/ 18 h 108"/>
                <a:gd name="T16" fmla="*/ 48 w 72"/>
                <a:gd name="T17" fmla="*/ 6 h 108"/>
                <a:gd name="T18" fmla="*/ 42 w 72"/>
                <a:gd name="T19" fmla="*/ 0 h 108"/>
                <a:gd name="T20" fmla="*/ 42 w 72"/>
                <a:gd name="T21" fmla="*/ 0 h 108"/>
                <a:gd name="T22" fmla="*/ 36 w 72"/>
                <a:gd name="T23" fmla="*/ 0 h 108"/>
                <a:gd name="T24" fmla="*/ 18 w 72"/>
                <a:gd name="T25" fmla="*/ 24 h 108"/>
                <a:gd name="T26" fmla="*/ 6 w 72"/>
                <a:gd name="T27" fmla="*/ 48 h 108"/>
                <a:gd name="T28" fmla="*/ 0 w 72"/>
                <a:gd name="T29" fmla="*/ 66 h 108"/>
                <a:gd name="T30" fmla="*/ 0 w 72"/>
                <a:gd name="T31" fmla="*/ 90 h 108"/>
                <a:gd name="T32" fmla="*/ 0 w 72"/>
                <a:gd name="T33" fmla="*/ 90 h 108"/>
                <a:gd name="T34" fmla="*/ 12 w 72"/>
                <a:gd name="T35" fmla="*/ 66 h 108"/>
                <a:gd name="T36" fmla="*/ 18 w 72"/>
                <a:gd name="T37" fmla="*/ 48 h 108"/>
                <a:gd name="T38" fmla="*/ 24 w 72"/>
                <a:gd name="T39" fmla="*/ 36 h 108"/>
                <a:gd name="T40" fmla="*/ 30 w 72"/>
                <a:gd name="T41" fmla="*/ 24 h 108"/>
                <a:gd name="T42" fmla="*/ 36 w 72"/>
                <a:gd name="T43" fmla="*/ 18 h 108"/>
                <a:gd name="T44" fmla="*/ 54 w 72"/>
                <a:gd name="T45" fmla="*/ 30 h 108"/>
                <a:gd name="T46" fmla="*/ 60 w 72"/>
                <a:gd name="T47" fmla="*/ 48 h 108"/>
                <a:gd name="T48" fmla="*/ 66 w 72"/>
                <a:gd name="T49" fmla="*/ 72 h 108"/>
                <a:gd name="T50" fmla="*/ 66 w 72"/>
                <a:gd name="T51" fmla="*/ 84 h 108"/>
                <a:gd name="T52" fmla="*/ 54 w 72"/>
                <a:gd name="T53" fmla="*/ 96 h 108"/>
                <a:gd name="T54" fmla="*/ 30 w 72"/>
                <a:gd name="T55" fmla="*/ 102 h 108"/>
                <a:gd name="T56" fmla="*/ 24 w 72"/>
                <a:gd name="T57" fmla="*/ 96 h 108"/>
                <a:gd name="T58" fmla="*/ 12 w 72"/>
                <a:gd name="T59" fmla="*/ 90 h 108"/>
                <a:gd name="T60" fmla="*/ 12 w 72"/>
                <a:gd name="T61" fmla="*/ 78 h 108"/>
                <a:gd name="T62" fmla="*/ 12 w 72"/>
                <a:gd name="T63" fmla="*/ 66 h 108"/>
                <a:gd name="T64" fmla="*/ 12 w 72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36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37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38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39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>
                <a:gd name="T0" fmla="*/ 252 w 252"/>
                <a:gd name="T1" fmla="*/ 1576 h 1576"/>
                <a:gd name="T2" fmla="*/ 12 w 252"/>
                <a:gd name="T3" fmla="*/ 84 h 1576"/>
                <a:gd name="T4" fmla="*/ 12 w 252"/>
                <a:gd name="T5" fmla="*/ 60 h 1576"/>
                <a:gd name="T6" fmla="*/ 0 w 252"/>
                <a:gd name="T7" fmla="*/ 12 h 1576"/>
                <a:gd name="T8" fmla="*/ 72 w 252"/>
                <a:gd name="T9" fmla="*/ 0 h 1576"/>
                <a:gd name="T10" fmla="*/ 72 w 252"/>
                <a:gd name="T11" fmla="*/ 0 h 1576"/>
                <a:gd name="T12" fmla="*/ 78 w 252"/>
                <a:gd name="T13" fmla="*/ 48 h 1576"/>
                <a:gd name="T14" fmla="*/ 88 w 252"/>
                <a:gd name="T15" fmla="*/ 6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4340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>
                <a:gd name="T0" fmla="*/ 161 w 316"/>
                <a:gd name="T1" fmla="*/ 0 h 138"/>
                <a:gd name="T2" fmla="*/ 227 w 316"/>
                <a:gd name="T3" fmla="*/ 6 h 138"/>
                <a:gd name="T4" fmla="*/ 275 w 316"/>
                <a:gd name="T5" fmla="*/ 36 h 138"/>
                <a:gd name="T6" fmla="*/ 304 w 316"/>
                <a:gd name="T7" fmla="*/ 78 h 138"/>
                <a:gd name="T8" fmla="*/ 316 w 316"/>
                <a:gd name="T9" fmla="*/ 138 h 138"/>
                <a:gd name="T10" fmla="*/ 0 w 316"/>
                <a:gd name="T11" fmla="*/ 138 h 138"/>
                <a:gd name="T12" fmla="*/ 11 w 316"/>
                <a:gd name="T13" fmla="*/ 78 h 138"/>
                <a:gd name="T14" fmla="*/ 47 w 316"/>
                <a:gd name="T15" fmla="*/ 36 h 138"/>
                <a:gd name="T16" fmla="*/ 95 w 316"/>
                <a:gd name="T17" fmla="*/ 6 h 138"/>
                <a:gd name="T18" fmla="*/ 161 w 316"/>
                <a:gd name="T19" fmla="*/ 0 h 138"/>
                <a:gd name="T20" fmla="*/ 161 w 316"/>
                <a:gd name="T2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354341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3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54342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54343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78563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+mn-lt"/>
              </a:defRPr>
            </a:lvl1pPr>
          </a:lstStyle>
          <a:p>
            <a:fld id="{3325EBF6-6A77-4E9E-972A-D2848B995C6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54344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78563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54345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78563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anose="020B0604030504040204" pitchFamily="34" charset="0"/>
              </a:defRPr>
            </a:lvl1pPr>
          </a:lstStyle>
          <a:p>
            <a:fld id="{66956337-F19F-4304-BC19-9149D762C6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24075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2886538"/>
            <a:ext cx="9749118" cy="3041374"/>
          </a:xfrm>
        </p:spPr>
        <p:txBody>
          <a:bodyPr/>
          <a:lstStyle/>
          <a:p>
            <a:pPr algn="ctr" fontAlgn="auto">
              <a:spcAft>
                <a:spcPts val="0"/>
              </a:spcAft>
              <a:buClrTx/>
              <a:buSzTx/>
              <a:defRPr/>
            </a:pPr>
            <a:endParaRPr lang="en-US" sz="2700" kern="1200" dirty="0">
              <a:solidFill>
                <a:prstClr val="white">
                  <a:tint val="75000"/>
                </a:prstClr>
              </a:solidFill>
              <a:effectLst/>
              <a:latin typeface="+mj-lt"/>
              <a:ea typeface="ＭＳ Ｐゴシック" pitchFamily="-65" charset="-128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ClrTx/>
              <a:buSzTx/>
              <a:defRPr/>
            </a:pPr>
            <a:r>
              <a:rPr lang="en-US" sz="2700" u="sng" kern="1200" dirty="0">
                <a:solidFill>
                  <a:prstClr val="white">
                    <a:tint val="75000"/>
                  </a:prstClr>
                </a:solidFill>
                <a:effectLst/>
                <a:latin typeface="+mj-lt"/>
                <a:ea typeface="ＭＳ Ｐゴシック" pitchFamily="-65" charset="-128"/>
                <a:cs typeface="Calibri Light" panose="020F0302020204030204" pitchFamily="34" charset="0"/>
              </a:rPr>
              <a:t>Lauri Ragland - Judge </a:t>
            </a:r>
          </a:p>
          <a:p>
            <a:pPr algn="ctr" fontAlgn="auto">
              <a:spcAft>
                <a:spcPts val="0"/>
              </a:spcAft>
              <a:buClrTx/>
              <a:buSzTx/>
              <a:defRPr/>
            </a:pPr>
            <a:r>
              <a:rPr lang="en-US" sz="2700" kern="1200" dirty="0">
                <a:solidFill>
                  <a:prstClr val="white">
                    <a:tint val="75000"/>
                  </a:prstClr>
                </a:solidFill>
                <a:effectLst/>
                <a:latin typeface="+mj-lt"/>
                <a:ea typeface="ＭＳ Ｐゴシック" pitchFamily="-65" charset="-128"/>
                <a:cs typeface="Calibri Light" panose="020F0302020204030204" pitchFamily="34" charset="0"/>
              </a:rPr>
              <a:t>County Criminal Court No. 1</a:t>
            </a:r>
          </a:p>
          <a:p>
            <a:pPr algn="ctr" fontAlgn="auto">
              <a:spcAft>
                <a:spcPts val="0"/>
              </a:spcAft>
              <a:buClrTx/>
              <a:buSzTx/>
              <a:defRPr/>
            </a:pPr>
            <a:r>
              <a:rPr lang="en-US" sz="2700" kern="1200" dirty="0">
                <a:solidFill>
                  <a:prstClr val="white">
                    <a:tint val="75000"/>
                  </a:prstClr>
                </a:solidFill>
                <a:effectLst/>
                <a:latin typeface="+mj-lt"/>
                <a:ea typeface="ＭＳ Ｐゴシック" pitchFamily="-65" charset="-128"/>
                <a:cs typeface="Calibri Light" panose="020F0302020204030204" pitchFamily="34" charset="0"/>
              </a:rPr>
              <a:t>and </a:t>
            </a:r>
          </a:p>
          <a:p>
            <a:pPr algn="ctr" fontAlgn="auto">
              <a:spcAft>
                <a:spcPts val="0"/>
              </a:spcAft>
              <a:buClrTx/>
              <a:buSzTx/>
              <a:defRPr/>
            </a:pPr>
            <a:r>
              <a:rPr lang="en-US" sz="2700" u="sng" kern="1200" dirty="0">
                <a:solidFill>
                  <a:prstClr val="white">
                    <a:tint val="75000"/>
                  </a:prstClr>
                </a:solidFill>
                <a:effectLst/>
                <a:latin typeface="+mj-lt"/>
                <a:ea typeface="ＭＳ Ｐゴシック" pitchFamily="-65" charset="-128"/>
                <a:cs typeface="Calibri Light" panose="020F0302020204030204" pitchFamily="34" charset="0"/>
              </a:rPr>
              <a:t>Matthew Wiebe - Mental Health Prosecutor</a:t>
            </a:r>
          </a:p>
          <a:p>
            <a:pPr algn="ctr" fontAlgn="auto">
              <a:spcAft>
                <a:spcPts val="0"/>
              </a:spcAft>
              <a:buClrTx/>
              <a:buSzTx/>
              <a:defRPr/>
            </a:pPr>
            <a:r>
              <a:rPr lang="en-US" sz="2700" kern="1200" dirty="0">
                <a:solidFill>
                  <a:prstClr val="white">
                    <a:tint val="75000"/>
                  </a:prstClr>
                </a:solidFill>
                <a:effectLst/>
                <a:latin typeface="+mj-lt"/>
                <a:ea typeface="ＭＳ Ｐゴシック" pitchFamily="-65" charset="-128"/>
                <a:cs typeface="Calibri Light" panose="020F0302020204030204" pitchFamily="34" charset="0"/>
              </a:rPr>
              <a:t>Denton County Criminal District Attorney’s Office</a:t>
            </a:r>
          </a:p>
          <a:p>
            <a:pPr algn="ctr" fontAlgn="auto">
              <a:spcAft>
                <a:spcPts val="0"/>
              </a:spcAft>
              <a:buClrTx/>
              <a:buSzTx/>
              <a:defRPr/>
            </a:pPr>
            <a:endParaRPr lang="en-US" sz="2700" b="1" kern="1200" dirty="0">
              <a:solidFill>
                <a:prstClr val="white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ea typeface="ＭＳ Ｐゴシック" pitchFamily="-65" charset="-128"/>
              <a:cs typeface="Calibri Light" panose="020F0302020204030204" pitchFamily="34" charset="0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6242" y="1543295"/>
            <a:ext cx="9439836" cy="1176809"/>
          </a:xfrm>
        </p:spPr>
        <p:txBody>
          <a:bodyPr/>
          <a:lstStyle/>
          <a:p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Denton County Mental Health Treatment Court </a:t>
            </a:r>
            <a:endParaRPr lang="en-US" sz="6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158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4241" y="2306172"/>
            <a:ext cx="10222006" cy="4222376"/>
          </a:xfrm>
        </p:spPr>
        <p:txBody>
          <a:bodyPr/>
          <a:lstStyle/>
          <a:p>
            <a:pPr marL="0" indent="0" fontAlgn="auto">
              <a:spcAft>
                <a:spcPts val="0"/>
              </a:spcAft>
              <a:buClrTx/>
              <a:buSzTx/>
              <a:buNone/>
              <a:defRPr/>
            </a:pPr>
            <a:r>
              <a:rPr lang="en-US" sz="4000" dirty="0"/>
              <a:t>Reduce recidivism in our community by emphasizing treatment, stability and other accountability for mentally ill offenders.</a:t>
            </a:r>
          </a:p>
          <a:p>
            <a:pPr marL="0" indent="0" fontAlgn="auto">
              <a:spcAft>
                <a:spcPts val="0"/>
              </a:spcAft>
              <a:buClrTx/>
              <a:buSzTx/>
              <a:buNone/>
              <a:defRPr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1B09930-CB47-188D-46FE-87CE72DDA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Mission Statement</a:t>
            </a:r>
          </a:p>
        </p:txBody>
      </p:sp>
    </p:spTree>
    <p:extLst>
      <p:ext uri="{BB962C8B-B14F-4D97-AF65-F5344CB8AC3E}">
        <p14:creationId xmlns:p14="http://schemas.microsoft.com/office/powerpoint/2010/main" val="325048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5E938-9E5C-D386-8F6D-6931D6C8E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0F9F9-8A50-DCDB-CAEF-67F808132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Goals</a:t>
            </a:r>
            <a:endParaRPr lang="en-US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E70D3-31BC-FABE-6B5A-FB2CAF382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633819"/>
            <a:ext cx="10972800" cy="4530725"/>
          </a:xfrm>
        </p:spPr>
        <p:txBody>
          <a:bodyPr/>
          <a:lstStyle/>
          <a:p>
            <a:pPr fontAlgn="auto"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sz="3600" dirty="0"/>
              <a:t>Divert offenders suffering from mental illness out of the criminal justice process and into appropriate rehabilitation alternatives</a:t>
            </a:r>
          </a:p>
          <a:p>
            <a:pPr marL="0" indent="0" fontAlgn="auto">
              <a:spcAft>
                <a:spcPts val="0"/>
              </a:spcAft>
              <a:buClrTx/>
              <a:buSzTx/>
              <a:buNone/>
              <a:defRPr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369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93C68-47E9-8017-2681-D62F605A9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61718-959E-56C0-96EF-24EE560AF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Goals</a:t>
            </a:r>
            <a:endParaRPr lang="en-US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44F45-C420-B06E-E962-7EC787C99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747" y="1555284"/>
            <a:ext cx="10972800" cy="4530725"/>
          </a:xfrm>
        </p:spPr>
        <p:txBody>
          <a:bodyPr/>
          <a:lstStyle/>
          <a:p>
            <a:pPr fontAlgn="auto"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sz="3600" dirty="0"/>
              <a:t>Divert offenders suffering from mental illness out of the criminal justice process and into appropriate rehabilitation alternatives</a:t>
            </a:r>
          </a:p>
          <a:p>
            <a:pPr marL="0" indent="0" fontAlgn="auto">
              <a:spcAft>
                <a:spcPts val="0"/>
              </a:spcAft>
              <a:buClr>
                <a:schemeClr val="tx1"/>
              </a:buClr>
              <a:buSzTx/>
              <a:buNone/>
              <a:defRPr/>
            </a:pPr>
            <a:endParaRPr lang="en-US" sz="3600" dirty="0"/>
          </a:p>
          <a:p>
            <a:pPr fontAlgn="auto"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sz="3600" dirty="0"/>
              <a:t>Incorporate robust and accountable mental health treatment into an intensive community supervision model</a:t>
            </a:r>
          </a:p>
          <a:p>
            <a:pPr marL="0" indent="0" fontAlgn="auto">
              <a:spcAft>
                <a:spcPts val="0"/>
              </a:spcAft>
              <a:buClrTx/>
              <a:buSzTx/>
              <a:buNone/>
              <a:defRPr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720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96E49-519B-2A03-E2DA-9B201224C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C59F8-D4A1-C420-F695-C0C20CE27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Goals</a:t>
            </a:r>
            <a:endParaRPr lang="en-US" sz="6000" b="1" dirty="0">
              <a:solidFill>
                <a:schemeClr val="tx1"/>
              </a:solidFill>
              <a:cs typeface="Calibri Light" panose="020F03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B0337-2B89-0643-3D40-3B1F71812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34672"/>
            <a:ext cx="10972800" cy="4530725"/>
          </a:xfrm>
        </p:spPr>
        <p:txBody>
          <a:bodyPr/>
          <a:lstStyle/>
          <a:p>
            <a:pPr fontAlgn="auto"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sz="3600" dirty="0"/>
              <a:t>Target completion is 12-18 months</a:t>
            </a:r>
            <a:endParaRPr lang="en-US" sz="36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055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76FF8-B90C-C0F0-15F4-F20A3C819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862B1-011B-29ED-6327-4FE1DF7F3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Goals</a:t>
            </a:r>
            <a:endParaRPr lang="en-US" sz="6000" b="1" dirty="0">
              <a:solidFill>
                <a:schemeClr val="tx1"/>
              </a:solidFill>
              <a:cs typeface="Calibri Light" panose="020F03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B1E1E-B17A-FFFE-C306-B2FD44ADA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sz="3600" dirty="0"/>
              <a:t>Target completion is 12-18 months</a:t>
            </a:r>
          </a:p>
          <a:p>
            <a:pPr marL="0" indent="0" fontAlgn="auto">
              <a:spcAft>
                <a:spcPts val="0"/>
              </a:spcAft>
              <a:buClr>
                <a:schemeClr val="tx1"/>
              </a:buClr>
              <a:buSzTx/>
              <a:buNone/>
              <a:defRPr/>
            </a:pPr>
            <a:endParaRPr lang="en-US" sz="3600" dirty="0"/>
          </a:p>
          <a:p>
            <a:pPr fontAlgn="auto"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sz="3600" dirty="0"/>
              <a:t>Successful completion may result in dismissal and agreed expunction</a:t>
            </a:r>
            <a:endParaRPr lang="en-US" sz="3600" b="1" dirty="0"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/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746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6C42-D738-03AE-A525-8AD1076B9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Multidisciplinary Team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0128C-9EE9-2351-CCA0-257759375F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cs typeface="Arial" panose="020B0604020202020204" pitchFamily="34" charset="0"/>
              </a:rPr>
              <a:t>Judges</a:t>
            </a:r>
          </a:p>
        </p:txBody>
      </p:sp>
    </p:spTree>
    <p:extLst>
      <p:ext uri="{BB962C8B-B14F-4D97-AF65-F5344CB8AC3E}">
        <p14:creationId xmlns:p14="http://schemas.microsoft.com/office/powerpoint/2010/main" val="1642884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5CB24-41E3-47A4-4857-58E07C0C3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AA428-EF34-3EA0-BBE1-538F98274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Multidisciplinary Team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8F930-3AF8-0B46-B1FE-F6C7FE35C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cs typeface="Arial" panose="020B0604020202020204" pitchFamily="34" charset="0"/>
              </a:rPr>
              <a:t>Judges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cs typeface="Arial" panose="020B0604020202020204" pitchFamily="34" charset="0"/>
              </a:rPr>
              <a:t>Probation Officer</a:t>
            </a:r>
          </a:p>
        </p:txBody>
      </p:sp>
    </p:spTree>
    <p:extLst>
      <p:ext uri="{BB962C8B-B14F-4D97-AF65-F5344CB8AC3E}">
        <p14:creationId xmlns:p14="http://schemas.microsoft.com/office/powerpoint/2010/main" val="830485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9AA91-59D7-7AC9-8B61-B6F1F5596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22367-0E35-3111-A3DE-600C7FCCA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Multidisciplinary Team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EE107-36E1-C69A-B266-C777955F6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cs typeface="Arial" panose="020B0604020202020204" pitchFamily="34" charset="0"/>
              </a:rPr>
              <a:t>Judges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cs typeface="Arial" panose="020B0604020202020204" pitchFamily="34" charset="0"/>
              </a:rPr>
              <a:t>Probation Officer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cs typeface="Arial" panose="020B0604020202020204" pitchFamily="34" charset="0"/>
              </a:rPr>
              <a:t>Prosecutor</a:t>
            </a:r>
          </a:p>
        </p:txBody>
      </p:sp>
    </p:spTree>
    <p:extLst>
      <p:ext uri="{BB962C8B-B14F-4D97-AF65-F5344CB8AC3E}">
        <p14:creationId xmlns:p14="http://schemas.microsoft.com/office/powerpoint/2010/main" val="697156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D06F2-8E79-6084-6400-C4DF63932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18CE0-5AE4-75D6-D348-1F28B7412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Multidisciplinary Team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6EBD8-57EB-FC45-03EF-9BF799924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Judges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Probation Officer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Prosecutor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Defense Attorney</a:t>
            </a:r>
          </a:p>
        </p:txBody>
      </p:sp>
    </p:spTree>
    <p:extLst>
      <p:ext uri="{BB962C8B-B14F-4D97-AF65-F5344CB8AC3E}">
        <p14:creationId xmlns:p14="http://schemas.microsoft.com/office/powerpoint/2010/main" val="2374152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B15C4-87CB-E854-F47B-A52EBC5B4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559AA-7F83-900B-F5FD-50D224EB8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Multidisciplinary Team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4A5F4-A603-8F62-DD0C-164CB848D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Judges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Probation Officer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Prosecutor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Defense Attorney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Counselors</a:t>
            </a:r>
          </a:p>
        </p:txBody>
      </p:sp>
    </p:spTree>
    <p:extLst>
      <p:ext uri="{BB962C8B-B14F-4D97-AF65-F5344CB8AC3E}">
        <p14:creationId xmlns:p14="http://schemas.microsoft.com/office/powerpoint/2010/main" val="2430076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C2D22-76FE-FBC1-15CA-ECA552D20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4E63D-5DD9-D615-07F5-27B8A5FBF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Multidisciplinary Team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4344D-DA83-0CC1-0A7F-DC59CD2DD1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Judges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Probation Officer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Prosecutor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Defense Attorney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Counselors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MHMR</a:t>
            </a:r>
          </a:p>
        </p:txBody>
      </p:sp>
    </p:spTree>
    <p:extLst>
      <p:ext uri="{BB962C8B-B14F-4D97-AF65-F5344CB8AC3E}">
        <p14:creationId xmlns:p14="http://schemas.microsoft.com/office/powerpoint/2010/main" val="132521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E0FA8-5BBE-97D7-70A8-B68ABE599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CF151-C983-AF82-7715-B26401569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Multidisciplinary Team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57F15-B00A-C8CB-FFFE-F76D61D96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Judges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Probation Officer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Prosecutor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Defense Attorney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Counselors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MHMR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Law Enforcement</a:t>
            </a:r>
          </a:p>
        </p:txBody>
      </p:sp>
    </p:spTree>
    <p:extLst>
      <p:ext uri="{BB962C8B-B14F-4D97-AF65-F5344CB8AC3E}">
        <p14:creationId xmlns:p14="http://schemas.microsoft.com/office/powerpoint/2010/main" val="2731148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B8998-620E-D555-213F-D7A6440EE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676D1-9600-42F7-68FD-78C310647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Eligibility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346FC-C641-3B29-CF4A-88730B593F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Prosecutor approval</a:t>
            </a:r>
          </a:p>
        </p:txBody>
      </p:sp>
    </p:spTree>
    <p:extLst>
      <p:ext uri="{BB962C8B-B14F-4D97-AF65-F5344CB8AC3E}">
        <p14:creationId xmlns:p14="http://schemas.microsoft.com/office/powerpoint/2010/main" val="1249637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19441-6875-CEAD-517B-99764E036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E0E9D-9FC8-4CC7-0646-B3DCEFC01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Eligibility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5576B9-AFBB-4BD9-CCC8-57A66B619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Prosecutor approval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Significant documented mental illness</a:t>
            </a:r>
          </a:p>
        </p:txBody>
      </p:sp>
    </p:spTree>
    <p:extLst>
      <p:ext uri="{BB962C8B-B14F-4D97-AF65-F5344CB8AC3E}">
        <p14:creationId xmlns:p14="http://schemas.microsoft.com/office/powerpoint/2010/main" val="1625485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EDB60-0412-3D4D-4C93-D421F064E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AE3EA-186F-49FA-347A-2375437BB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Eligibility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273DF-054C-EE2B-25A3-90A3E36E9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Prosecutor approval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Significant documented mental illness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Denton County offense(s)</a:t>
            </a:r>
          </a:p>
        </p:txBody>
      </p:sp>
    </p:spTree>
    <p:extLst>
      <p:ext uri="{BB962C8B-B14F-4D97-AF65-F5344CB8AC3E}">
        <p14:creationId xmlns:p14="http://schemas.microsoft.com/office/powerpoint/2010/main" val="3218360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9476B-A1BB-A60C-C5A5-2EEBAADE0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7DF55-5857-1426-7122-2E7A3E68E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Eligibility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FBE96-40FE-1E04-1AF7-881993674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Prosecutor approval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Significant documented mental illness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Denton County offense(s)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Nexus between offense &amp; illness</a:t>
            </a:r>
          </a:p>
        </p:txBody>
      </p:sp>
    </p:spTree>
    <p:extLst>
      <p:ext uri="{BB962C8B-B14F-4D97-AF65-F5344CB8AC3E}">
        <p14:creationId xmlns:p14="http://schemas.microsoft.com/office/powerpoint/2010/main" val="3806035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6B75A-1CD9-80D6-5F3F-201FA936A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85A49-BB8B-8FFD-8753-4D0C9F977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Eligibility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9348E-210C-E5D2-634F-0A13CAC8E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Prosecutor approval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Significant documented mental illness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Denton County offense(s)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Nexus between offense &amp; illness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Denton County resident</a:t>
            </a:r>
          </a:p>
        </p:txBody>
      </p:sp>
    </p:spTree>
    <p:extLst>
      <p:ext uri="{BB962C8B-B14F-4D97-AF65-F5344CB8AC3E}">
        <p14:creationId xmlns:p14="http://schemas.microsoft.com/office/powerpoint/2010/main" val="1018861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E3125-01DE-0841-B9D1-CF04B50C6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E0D22-D41B-470B-B55E-1328746DE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Eligibility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0098C-BC59-A90F-ADDB-4A56FEC16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Prosecutor approval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Significant documented mental illness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Denton County offense(s)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Nexus between offense &amp; illness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Denton County resident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Judicial confession</a:t>
            </a:r>
          </a:p>
        </p:txBody>
      </p:sp>
    </p:spTree>
    <p:extLst>
      <p:ext uri="{BB962C8B-B14F-4D97-AF65-F5344CB8AC3E}">
        <p14:creationId xmlns:p14="http://schemas.microsoft.com/office/powerpoint/2010/main" val="4100230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3910A-E957-F8D9-0AEE-EEE0452D8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6313F-D9B5-F7EF-E7A9-7405CA1E2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Eligibility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8D275-7F86-F397-ACAD-8735362D3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Prosecutor approval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Significant documented mental illness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Denton County offense(s)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Nexus between offense &amp; illness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Denton County resident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Judicial confession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Misdemeanor and non-violent felony offenses</a:t>
            </a:r>
          </a:p>
        </p:txBody>
      </p:sp>
    </p:spTree>
    <p:extLst>
      <p:ext uri="{BB962C8B-B14F-4D97-AF65-F5344CB8AC3E}">
        <p14:creationId xmlns:p14="http://schemas.microsoft.com/office/powerpoint/2010/main" val="518832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20FC-8C7A-AE71-8A47-179370DAE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5C707-20E6-77EC-8D64-15DE61CB5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Eligibility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F14C5-BA33-3790-38A1-8F4B1C268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Prosecutor approval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Significant documented mental illness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Denton County offense(s)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Nexus between offense &amp; illness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Denton County resident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Judicial confession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Misdemeanor and non-violent felony offenses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Employed, enrolled in school or community service</a:t>
            </a:r>
          </a:p>
        </p:txBody>
      </p:sp>
    </p:spTree>
    <p:extLst>
      <p:ext uri="{BB962C8B-B14F-4D97-AF65-F5344CB8AC3E}">
        <p14:creationId xmlns:p14="http://schemas.microsoft.com/office/powerpoint/2010/main" val="1944331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D7476-5B92-2F44-3726-DB37984F9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795C0-ECBF-E3E6-DEB1-885EF455E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Eligibility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E37F9-7F65-1062-5518-73CB5D0E2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No prior or pending 3g offenses</a:t>
            </a:r>
          </a:p>
        </p:txBody>
      </p:sp>
    </p:spTree>
    <p:extLst>
      <p:ext uri="{BB962C8B-B14F-4D97-AF65-F5344CB8AC3E}">
        <p14:creationId xmlns:p14="http://schemas.microsoft.com/office/powerpoint/2010/main" val="19895031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31A4C-12EA-3AD9-03A8-1073BE407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BA26E-5F05-C5B4-0C5A-B1D81D40E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Eligibility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AF600-B2B5-B0BE-EAFA-F68B27061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No prior or pending 3g offenses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Not on felony probation in another jurisdiction</a:t>
            </a:r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9464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DF550-439B-D58C-9469-C5C7BC6F9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DB113-8668-0AC0-3D5D-A0C915535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Eligibility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3FC99-5C8C-7534-E6B9-F0CD98D48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No prior or pending 3g offenses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Not on felony probation in another jurisdiction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Not on parole</a:t>
            </a:r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2296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CB4F0-4027-C0C5-392E-529F7C543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03330-01DC-6ABD-0ABE-C70923367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Eligibility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BA8F9-AB2A-3DB4-69FC-88CBA46D7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No prior or pending 3g offenses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Not on felony probation in another jurisdiction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Not on parole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No sex offenders</a:t>
            </a:r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8450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FA931-F323-E968-2387-36B969380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271B3-5BF1-776D-8D24-B689CBEC7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Eligibility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7E4BB-A3C0-0F95-1A2F-2E97785BE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No prior or pending 3g offenses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Not on felony probation in another jurisdiction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Not on parole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No sex offenders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Voluntary</a:t>
            </a:r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4036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992A0-EFF8-A3B6-C783-BE160218B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C8D12-9136-C58B-AD0D-E3D309DFA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Specific Offense Eligibility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BBCE5-AE86-1782-5611-39B049C6C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DWI</a:t>
            </a:r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9220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3B013-464F-519C-1E21-2A5FDF15D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7E747-78EF-DA68-70FB-D1435EE90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Specific Offense Eligibility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9D703-0389-FD94-5B3D-1A71426C8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DWI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Drug Court referral</a:t>
            </a:r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5669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03AF0-4DBC-07E1-6F8A-D8F58889A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7A08E-5AD0-5C97-6768-703C4D06D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Specific Offense Eligibility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F67B8-9443-B456-597A-19C8B90D7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DWI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Drug Court referral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Assault</a:t>
            </a:r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9605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B875D-F4F8-94EE-9041-10A47E589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8C1EF-DD8D-3E6E-EFE4-66126A3B4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Application Process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BB2AB-1F43-B470-3F26-B49303E97C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chemeClr val="tx1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9527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40B92-BF9A-07C2-F8C8-49A4454B3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78878-E9F7-74B3-0B8C-FC25A1B43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Application Process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B7F58-2C47-EFF3-54A0-7D3AE4DB6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Inquiry or referral</a:t>
            </a:r>
          </a:p>
        </p:txBody>
      </p:sp>
    </p:spTree>
    <p:extLst>
      <p:ext uri="{BB962C8B-B14F-4D97-AF65-F5344CB8AC3E}">
        <p14:creationId xmlns:p14="http://schemas.microsoft.com/office/powerpoint/2010/main" val="34426492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F5E21-C082-FFA1-D386-EB63E1E4C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FDA36-5013-7833-50E0-C6CD09615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Application Process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27971-7997-3A39-BEC7-97A63A056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Inquiry or referral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Prosecutor review</a:t>
            </a:r>
          </a:p>
        </p:txBody>
      </p:sp>
    </p:spTree>
    <p:extLst>
      <p:ext uri="{BB962C8B-B14F-4D97-AF65-F5344CB8AC3E}">
        <p14:creationId xmlns:p14="http://schemas.microsoft.com/office/powerpoint/2010/main" val="24586664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69319-FFDB-62A5-4A22-CF29F34F8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EB765-1B22-2AA8-EA8A-C9E3823EA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Application Process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EBE8C-4C1C-86C5-D1D6-3F99F5D3D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Inquiry or referral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Prosecutor review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Application </a:t>
            </a:r>
          </a:p>
        </p:txBody>
      </p:sp>
    </p:spTree>
    <p:extLst>
      <p:ext uri="{BB962C8B-B14F-4D97-AF65-F5344CB8AC3E}">
        <p14:creationId xmlns:p14="http://schemas.microsoft.com/office/powerpoint/2010/main" val="39352300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29144-9BA5-382D-DBEE-97D51EC7B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99B5E-5F9F-F470-4877-7A218F74F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Application Process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705FB-FA98-CF8B-1F50-9806F55F9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Inquiry or referral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Prosecutor review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Application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Interview</a:t>
            </a:r>
          </a:p>
        </p:txBody>
      </p:sp>
    </p:spTree>
    <p:extLst>
      <p:ext uri="{BB962C8B-B14F-4D97-AF65-F5344CB8AC3E}">
        <p14:creationId xmlns:p14="http://schemas.microsoft.com/office/powerpoint/2010/main" val="19241937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FDFD2-5551-373D-BF27-DFE4AE51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C1775-5D35-6825-21A1-5111A5966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Application Process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290B7-3ECB-3623-9A76-F05133D46C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Inquiry or referral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Prosecutor review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Application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Interview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Mental health evaluation</a:t>
            </a:r>
          </a:p>
        </p:txBody>
      </p:sp>
    </p:spTree>
    <p:extLst>
      <p:ext uri="{BB962C8B-B14F-4D97-AF65-F5344CB8AC3E}">
        <p14:creationId xmlns:p14="http://schemas.microsoft.com/office/powerpoint/2010/main" val="24774985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515C2-358E-C988-7869-68CF9A645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EC110-B0BC-F214-9CCC-671E7E4F5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Application Process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C5D4A-7D51-DB0B-A394-1C15ABC932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Inquiry or referral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Prosecutor review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Application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Interview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Mental health evaluation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Collaborative review</a:t>
            </a:r>
          </a:p>
        </p:txBody>
      </p:sp>
    </p:spTree>
    <p:extLst>
      <p:ext uri="{BB962C8B-B14F-4D97-AF65-F5344CB8AC3E}">
        <p14:creationId xmlns:p14="http://schemas.microsoft.com/office/powerpoint/2010/main" val="11288954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ACF1E-3032-28E3-9D5F-C4B2BD636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6A301-3AF3-390A-C7F0-2B2CA6AED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Application Process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30121-302B-00FB-64FC-6FF3182BD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Inquiry or referral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Prosecutor review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Application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Interview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Mental health evaluation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Collaborative review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Plea</a:t>
            </a:r>
          </a:p>
        </p:txBody>
      </p:sp>
    </p:spTree>
    <p:extLst>
      <p:ext uri="{BB962C8B-B14F-4D97-AF65-F5344CB8AC3E}">
        <p14:creationId xmlns:p14="http://schemas.microsoft.com/office/powerpoint/2010/main" val="30982932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0A746-F6BA-7E69-7DBF-29D38E03B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D016E-9D66-C961-6306-62DDF18FB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Program Structure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26250-4070-834D-FCFA-2BDEF458E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39958"/>
            <a:ext cx="10972800" cy="4530725"/>
          </a:xfrm>
        </p:spPr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2 years to complete</a:t>
            </a:r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3266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47C42-14C4-91EE-B55B-D20D0BBEA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DFFFA-F5B1-03BA-C897-AE4DD5FBF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Program Structure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7D7D1-F37B-242F-D9D0-228DBFBC8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39958"/>
            <a:ext cx="10972800" cy="4530725"/>
          </a:xfrm>
        </p:spPr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2 years to complete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Integrated Treatment Plan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Individualized </a:t>
            </a:r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5183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7035C-A718-840A-8E6A-53D33AA53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2C9F-B43C-AFE0-F348-4987BEF9A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Program Structure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7D448-9618-175F-D6CE-E3911CD0B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39958"/>
            <a:ext cx="10972800" cy="4530725"/>
          </a:xfrm>
        </p:spPr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2 years to complete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Integrated Treatment Plan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Individualized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Advance through phases</a:t>
            </a:r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3452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FCAD6-DF29-2DA2-3E99-4857094CE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78C20-B934-6FED-FDD5-4301DF9BD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Program Structure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0D4B2-04DF-1811-A6D6-9DC81978D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39958"/>
            <a:ext cx="10972800" cy="4530725"/>
          </a:xfrm>
        </p:spPr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2 years to complete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Integrated Treatment Plan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Individualized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Advance through phases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Probation officer monitors</a:t>
            </a:r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9263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E6829-F132-9E28-1D80-7A1D8F4CF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EED33-7E3F-6B26-01E7-C71C50DAA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Program Structure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68590-8E5A-66AC-A4CC-A76B34D77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39958"/>
            <a:ext cx="10972800" cy="4530725"/>
          </a:xfrm>
        </p:spPr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2 years to complete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Integrated Treatment Plan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Individualized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Advance through phases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Probation officer monitors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Compliance hearings</a:t>
            </a:r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0143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BDE12-D7C6-28FB-30FB-981F0A04C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0C8F7-5DCA-9034-5D3F-912A40585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Program Structure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C81A9-8F0E-88EF-49C7-68267C28F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39958"/>
            <a:ext cx="10972800" cy="4530725"/>
          </a:xfrm>
        </p:spPr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2 years to complete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Integrated Treatment Plan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Individualized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Advance through phases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Probation officer monitors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Compliance hearings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Rewards vs. adjustments</a:t>
            </a:r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7566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D2619-F60B-BACB-3976-8A22C66B8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1FF6D-C6A1-C699-C770-D3768B687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Program Structure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9B53B-4BC5-895C-6AE1-CBEBF3725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39958"/>
            <a:ext cx="10972800" cy="4530725"/>
          </a:xfrm>
        </p:spPr>
        <p:txBody>
          <a:bodyPr/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2 years to complete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Integrated Treatment Plan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Individualized 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Advance through phases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Probation officer monitors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Compliance hearings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Rewards vs. adjustments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/>
              <a:t>Dismissal vs. removal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9431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F3C57-ABBA-2633-6D05-3A1AFA972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112D9-53A8-FB3A-9AF0-589063FA1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Treatment Phases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E731C-BE81-B8CF-1B92-49531C800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Clr>
                <a:schemeClr val="tx1"/>
              </a:buClr>
              <a:buAutoNum type="romanUcPeriod"/>
            </a:pPr>
            <a:r>
              <a:rPr lang="en-US" sz="3600" dirty="0"/>
              <a:t>Intervention</a:t>
            </a:r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5311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1EA3E-B374-45DE-2C5A-784665149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5E663-B0B5-77B0-688E-AEC044780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Treatment Phases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DBD13-1D3D-964E-76DD-03C9E09E0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Clr>
                <a:schemeClr val="tx1"/>
              </a:buClr>
              <a:buAutoNum type="romanUcPeriod"/>
            </a:pPr>
            <a:r>
              <a:rPr lang="en-US" sz="3600" dirty="0"/>
              <a:t>Intervention</a:t>
            </a:r>
          </a:p>
          <a:p>
            <a:pPr marL="571500" indent="-571500">
              <a:buClr>
                <a:schemeClr val="tx1"/>
              </a:buClr>
              <a:buAutoNum type="romanUcPeriod"/>
            </a:pPr>
            <a:r>
              <a:rPr lang="en-US" sz="3600" dirty="0"/>
              <a:t>Stabilization</a:t>
            </a:r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6075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86815-E64C-EE48-491E-542CC318A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33423-5026-ED0A-1BD5-718246E02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Treatment Phases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CF8A6-3388-B395-1E30-D605C8B5A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Clr>
                <a:schemeClr val="tx1"/>
              </a:buClr>
              <a:buAutoNum type="romanUcPeriod"/>
            </a:pPr>
            <a:r>
              <a:rPr lang="en-US" sz="3600" dirty="0"/>
              <a:t>Intervention</a:t>
            </a:r>
          </a:p>
          <a:p>
            <a:pPr marL="571500" indent="-571500">
              <a:buClr>
                <a:schemeClr val="tx1"/>
              </a:buClr>
              <a:buAutoNum type="romanUcPeriod"/>
            </a:pPr>
            <a:r>
              <a:rPr lang="en-US" sz="3600" dirty="0"/>
              <a:t>Stabilization</a:t>
            </a:r>
          </a:p>
          <a:p>
            <a:pPr marL="571500" indent="-571500">
              <a:buClr>
                <a:schemeClr val="tx1"/>
              </a:buClr>
              <a:buAutoNum type="romanUcPeriod"/>
            </a:pPr>
            <a:r>
              <a:rPr lang="en-US" sz="3600" dirty="0"/>
              <a:t>Active Recovery</a:t>
            </a:r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84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5BAA7-B10F-0572-6327-EB758AE10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397AD-3197-FF02-4F9D-EE4BD7215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Treatment Phases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F375B-EAF4-72B8-7EC4-E42662229F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Clr>
                <a:schemeClr val="tx1"/>
              </a:buClr>
              <a:buAutoNum type="romanUcPeriod"/>
            </a:pPr>
            <a:r>
              <a:rPr lang="en-US" sz="3600" dirty="0"/>
              <a:t>Intervention</a:t>
            </a:r>
          </a:p>
          <a:p>
            <a:pPr marL="571500" indent="-571500">
              <a:buClr>
                <a:schemeClr val="tx1"/>
              </a:buClr>
              <a:buAutoNum type="romanUcPeriod"/>
            </a:pPr>
            <a:r>
              <a:rPr lang="en-US" sz="3600" dirty="0"/>
              <a:t>Stabilization</a:t>
            </a:r>
          </a:p>
          <a:p>
            <a:pPr marL="571500" indent="-571500">
              <a:buClr>
                <a:schemeClr val="tx1"/>
              </a:buClr>
              <a:buAutoNum type="romanUcPeriod"/>
            </a:pPr>
            <a:r>
              <a:rPr lang="en-US" sz="3600" dirty="0"/>
              <a:t>Active Recovery</a:t>
            </a:r>
          </a:p>
          <a:p>
            <a:pPr marL="571500" indent="-571500">
              <a:buClr>
                <a:schemeClr val="tx1"/>
              </a:buClr>
              <a:buAutoNum type="romanUcPeriod"/>
            </a:pPr>
            <a:r>
              <a:rPr lang="en-US" sz="3600" dirty="0"/>
              <a:t>Maintenance &amp; Reintegration</a:t>
            </a:r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8764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6000" dirty="0">
                <a:cs typeface="Calibri Light" panose="020F030202020403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9705301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Contact Information</a:t>
            </a:r>
            <a:endParaRPr lang="en-US" sz="5000" b="1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39588" y="1662545"/>
            <a:ext cx="5610412" cy="4433455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Matthew Wiebe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Asst. District Attorney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matthew.wiebe@dentoncounty.gov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(940) 349-2723	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350000" y="1662545"/>
            <a:ext cx="5429624" cy="4433455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Judge Lauri Ragland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Judge County Criminal Court No. 1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lauri.ragland@dentoncounty.gov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(940</a:t>
            </a:r>
            <a:r>
              <a:rPr lang="en-US" b="1">
                <a:latin typeface="Calibri Light" panose="020F0302020204030204" pitchFamily="34" charset="0"/>
                <a:cs typeface="Calibri Light" panose="020F0302020204030204" pitchFamily="34" charset="0"/>
              </a:rPr>
              <a:t>) 349-2160</a:t>
            </a:r>
            <a:endParaRPr lang="en-US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en-US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558849"/>
      </p:ext>
    </p:extLst>
  </p:cSld>
  <p:clrMapOvr>
    <a:masterClrMapping/>
  </p:clrMapOvr>
</p:sld>
</file>

<file path=ppt/theme/theme1.xml><?xml version="1.0" encoding="utf-8"?>
<a:theme xmlns:a="http://schemas.openxmlformats.org/drawingml/2006/main" name="Balance">
  <a:themeElements>
    <a:clrScheme name="Balance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336699"/>
      </a:accent1>
      <a:accent2>
        <a:srgbClr val="00B000"/>
      </a:accent2>
      <a:accent3>
        <a:srgbClr val="ACB3C1"/>
      </a:accent3>
      <a:accent4>
        <a:srgbClr val="DADADA"/>
      </a:accent4>
      <a:accent5>
        <a:srgbClr val="ADB8CA"/>
      </a:accent5>
      <a:accent6>
        <a:srgbClr val="009F00"/>
      </a:accent6>
      <a:hlink>
        <a:srgbClr val="00CCFF"/>
      </a:hlink>
      <a:folHlink>
        <a:srgbClr val="B5FFFB"/>
      </a:folHlink>
    </a:clrScheme>
    <a:fontScheme name="Balance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alance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541</TotalTime>
  <Words>751</Words>
  <Application>Microsoft Office PowerPoint</Application>
  <PresentationFormat>Widescreen</PresentationFormat>
  <Paragraphs>258</Paragraphs>
  <Slides>50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Aptos</vt:lpstr>
      <vt:lpstr>Arial</vt:lpstr>
      <vt:lpstr>Calibri</vt:lpstr>
      <vt:lpstr>Calibri Light</vt:lpstr>
      <vt:lpstr>Tahoma</vt:lpstr>
      <vt:lpstr>Times New Roman</vt:lpstr>
      <vt:lpstr>Wingdings</vt:lpstr>
      <vt:lpstr>Balance</vt:lpstr>
      <vt:lpstr>Denton County Mental Health Treatment Court </vt:lpstr>
      <vt:lpstr>Mission Statement</vt:lpstr>
      <vt:lpstr>Goals</vt:lpstr>
      <vt:lpstr>Goals</vt:lpstr>
      <vt:lpstr>Goals</vt:lpstr>
      <vt:lpstr>Goals</vt:lpstr>
      <vt:lpstr>Multidisciplinary Team </vt:lpstr>
      <vt:lpstr>Multidisciplinary Team </vt:lpstr>
      <vt:lpstr>Multidisciplinary Team </vt:lpstr>
      <vt:lpstr>Multidisciplinary Team </vt:lpstr>
      <vt:lpstr>Multidisciplinary Team </vt:lpstr>
      <vt:lpstr>Multidisciplinary Team </vt:lpstr>
      <vt:lpstr>Multidisciplinary Team </vt:lpstr>
      <vt:lpstr>Eligibility </vt:lpstr>
      <vt:lpstr>Eligibility </vt:lpstr>
      <vt:lpstr>Eligibility </vt:lpstr>
      <vt:lpstr>Eligibility </vt:lpstr>
      <vt:lpstr>Eligibility </vt:lpstr>
      <vt:lpstr>Eligibility </vt:lpstr>
      <vt:lpstr>Eligibility </vt:lpstr>
      <vt:lpstr>Eligibility </vt:lpstr>
      <vt:lpstr>Eligibility </vt:lpstr>
      <vt:lpstr>Eligibility </vt:lpstr>
      <vt:lpstr>Eligibility </vt:lpstr>
      <vt:lpstr>Eligibility </vt:lpstr>
      <vt:lpstr>Eligibility </vt:lpstr>
      <vt:lpstr>Specific Offense Eligibility </vt:lpstr>
      <vt:lpstr>Specific Offense Eligibility </vt:lpstr>
      <vt:lpstr>Specific Offense Eligibility </vt:lpstr>
      <vt:lpstr>Application Process </vt:lpstr>
      <vt:lpstr>Application Process </vt:lpstr>
      <vt:lpstr>Application Process </vt:lpstr>
      <vt:lpstr>Application Process </vt:lpstr>
      <vt:lpstr>Application Process </vt:lpstr>
      <vt:lpstr>Application Process </vt:lpstr>
      <vt:lpstr>Application Process </vt:lpstr>
      <vt:lpstr>Application Process </vt:lpstr>
      <vt:lpstr>Program Structure </vt:lpstr>
      <vt:lpstr>Program Structure </vt:lpstr>
      <vt:lpstr>Program Structure </vt:lpstr>
      <vt:lpstr>Program Structure </vt:lpstr>
      <vt:lpstr>Program Structure </vt:lpstr>
      <vt:lpstr>Program Structure </vt:lpstr>
      <vt:lpstr>Program Structure </vt:lpstr>
      <vt:lpstr>Treatment Phases </vt:lpstr>
      <vt:lpstr>Treatment Phases </vt:lpstr>
      <vt:lpstr>Treatment Phases </vt:lpstr>
      <vt:lpstr>Treatment Phases </vt:lpstr>
      <vt:lpstr>PowerPoint Presentation</vt:lpstr>
      <vt:lpstr>Contact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Wiebe</dc:creator>
  <cp:lastModifiedBy>Matthew Wiebe</cp:lastModifiedBy>
  <cp:revision>45</cp:revision>
  <dcterms:created xsi:type="dcterms:W3CDTF">2022-10-11T19:05:28Z</dcterms:created>
  <dcterms:modified xsi:type="dcterms:W3CDTF">2026-09-01T15:31:48Z</dcterms:modified>
</cp:coreProperties>
</file>